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Lst>
  <p:sldSz cy="6858000" cx="12192000"/>
  <p:notesSz cx="6858000" cy="9144000"/>
  <p:embeddedFontLst>
    <p:embeddedFont>
      <p:font typeface="Montserrat SemiBold"/>
      <p:regular r:id="rId39"/>
      <p:bold r:id="rId40"/>
      <p:italic r:id="rId41"/>
      <p:boldItalic r:id="rId42"/>
    </p:embeddedFont>
    <p:embeddedFont>
      <p:font typeface="Montserrat"/>
      <p:regular r:id="rId43"/>
      <p:bold r:id="rId44"/>
      <p:italic r:id="rId45"/>
      <p:boldItalic r:id="rId46"/>
    </p:embeddedFont>
    <p:embeddedFont>
      <p:font typeface="Montserrat ExtraBold"/>
      <p:bold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9" roundtripDataSignature="AMtx7mjPsbBQ+1QA2gLrMhVOxQi/tBgUe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ontserratSemiBold-bold.fntdata"/><Relationship Id="rId42" Type="http://schemas.openxmlformats.org/officeDocument/2006/relationships/font" Target="fonts/MontserratSemiBold-boldItalic.fntdata"/><Relationship Id="rId41" Type="http://schemas.openxmlformats.org/officeDocument/2006/relationships/font" Target="fonts/MontserratSemiBold-italic.fntdata"/><Relationship Id="rId44" Type="http://schemas.openxmlformats.org/officeDocument/2006/relationships/font" Target="fonts/Montserrat-bold.fntdata"/><Relationship Id="rId43" Type="http://schemas.openxmlformats.org/officeDocument/2006/relationships/font" Target="fonts/Montserrat-regular.fntdata"/><Relationship Id="rId46" Type="http://schemas.openxmlformats.org/officeDocument/2006/relationships/font" Target="fonts/Montserrat-boldItalic.fntdata"/><Relationship Id="rId45" Type="http://schemas.openxmlformats.org/officeDocument/2006/relationships/font" Target="fonts/Montserrat-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MontserratExtraBold-boldItalic.fntdata"/><Relationship Id="rId47" Type="http://schemas.openxmlformats.org/officeDocument/2006/relationships/font" Target="fonts/MontserratExtraBold-bold.fntdata"/><Relationship Id="rId49" Type="http://customschemas.google.com/relationships/presentationmetadata" Target="meta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font" Target="fonts/MontserratSemiBold-regular.fntdata"/><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a:solidFill>
                  <a:schemeClr val="dk1"/>
                </a:solidFill>
                <a:latin typeface="Calibri"/>
                <a:ea typeface="Calibri"/>
                <a:cs typeface="Calibri"/>
                <a:sym typeface="Calibri"/>
              </a:rPr>
              <a:t>For numerous reasons, Python is popular. Its ubiquity is one of the greatest advantages. Python is one of the world’s three leading programming languages.  For instance, in November 2020 it ranked second in the TIOBE Community Index and third in the 2020 Developer Survey of Stack Overflow.</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Python is a general-purpose, programming language. Because of its ease of use and various libraries for accessing databases and storage technologies, it has become a popular tool to execute ETL jobs. Many teams use Python for Data Engineering rather than an ETL tool because it is more versatile and powerful for these activities.</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Machine Learning and AI teams also use Python widely. Teams working together closely, typically have to communicate in the same language, while Python is the lingua franca in the field.</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Another reason Python is more popular is its use in technologies such as Apache Airflow and libraries for popular tools such as Apache Spark. If you have tools like these in your business, it is important to know the languages you utilize.</a:t>
            </a:r>
            <a:endParaRPr/>
          </a:p>
          <a:p>
            <a:pPr indent="0" lvl="0" marL="0" rtl="0" algn="l">
              <a:spcBef>
                <a:spcPts val="0"/>
              </a:spcBef>
              <a:spcAft>
                <a:spcPts val="0"/>
              </a:spcAft>
              <a:buNone/>
            </a:pPr>
            <a:r>
              <a:t/>
            </a:r>
            <a:endParaRPr/>
          </a:p>
        </p:txBody>
      </p:sp>
      <p:sp>
        <p:nvSpPr>
          <p:cNvPr id="273" name="Google Shape;273;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 name="Google Shape;288;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 name="Google Shape;341;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a:solidFill>
                  <a:schemeClr val="dk1"/>
                </a:solidFill>
                <a:latin typeface="Calibri"/>
                <a:ea typeface="Calibri"/>
                <a:cs typeface="Calibri"/>
                <a:sym typeface="Calibri"/>
              </a:rPr>
              <a:t>Variabel dapat menyimpan berbagai macam tipe data. Di dalam pemrograman Python, variabel mempunyai sifat yang dinamis, artinya variabel Python tidak perlu didekralasikan tipe data tertentu dan variabel Python dapat diubah saat program dijalankan.</a:t>
            </a:r>
            <a:endParaRPr/>
          </a:p>
        </p:txBody>
      </p:sp>
      <p:sp>
        <p:nvSpPr>
          <p:cNvPr id="342" name="Google Shape;342;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7" name="Google Shape;357;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a:solidFill>
                  <a:schemeClr val="dk1"/>
                </a:solidFill>
                <a:latin typeface="Calibri"/>
                <a:ea typeface="Calibri"/>
                <a:cs typeface="Calibri"/>
                <a:sym typeface="Calibri"/>
              </a:rPr>
              <a:t>Variabel dapat menyimpan berbagai macam tipe data. Di dalam pemrograman Python, variabel mempunyai sifat yang dinamis, artinya variabel Python tidak perlu didekralasikan tipe data tertentu dan variabel Python dapat diubah saat program dijalankan.</a:t>
            </a:r>
            <a:endParaRPr/>
          </a:p>
        </p:txBody>
      </p:sp>
      <p:sp>
        <p:nvSpPr>
          <p:cNvPr id="358" name="Google Shape;358;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 name="Google Shape;373;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7" name="Google Shape;407;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3" name="Google Shape;423;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 name="Google Shape;424;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8" name="Google Shape;438;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3" name="Google Shape;453;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0" name="Google Shape;47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9" name="Google Shape;489;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5" name="Google Shape;505;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6" name="Google Shape;506;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0" name="Google Shape;520;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1" name="Google Shape;521;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5" name="Google Shape;535;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Contoh penggunaan : digunakan untuk menyimpan data yang tidak dapat diubah. Misalkan KTP dll. List dan tupple lebih ringan diproses tuple. </a:t>
            </a:r>
            <a:endParaRPr/>
          </a:p>
        </p:txBody>
      </p:sp>
      <p:sp>
        <p:nvSpPr>
          <p:cNvPr id="536" name="Google Shape;536;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1" name="Google Shape;551;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2" name="Google Shape;552;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6" name="Google Shape;566;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1" name="Google Shape;581;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0" name="Google Shape;600;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1" name="Google Shape;601;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5" name="Google Shape;615;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6" name="Google Shape;616;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0" name="Google Shape;630;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1" name="Google Shape;631;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5" name="Google Shape;645;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 name="Google Shape;15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 name="Google Shape;16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Google Shape;20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sp>
        <p:nvSpPr>
          <p:cNvPr id="17" name="Google Shape;17;p3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3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9" name="Google Shape;19;p36"/>
          <p:cNvSpPr txBox="1"/>
          <p:nvPr>
            <p:ph idx="10" type="dt"/>
          </p:nvPr>
        </p:nvSpPr>
        <p:spPr>
          <a:xfrm>
            <a:off x="838200" y="635635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6"/>
          <p:cNvSpPr txBox="1"/>
          <p:nvPr>
            <p:ph idx="11" type="ftr"/>
          </p:nvPr>
        </p:nvSpPr>
        <p:spPr>
          <a:xfrm>
            <a:off x="4038600" y="635635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6"/>
          <p:cNvSpPr txBox="1"/>
          <p:nvPr>
            <p:ph idx="12" type="sldNum"/>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22" name="Google Shape;22;p36"/>
          <p:cNvPicPr preferRelativeResize="0"/>
          <p:nvPr/>
        </p:nvPicPr>
        <p:blipFill rotWithShape="1">
          <a:blip r:embed="rId2">
            <a:alphaModFix/>
          </a:blip>
          <a:srcRect b="0" l="0" r="0" t="0"/>
          <a:stretch/>
        </p:blipFill>
        <p:spPr>
          <a:xfrm>
            <a:off x="-110836" y="-54407"/>
            <a:ext cx="12413672" cy="69668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 name="Shape 82"/>
        <p:cNvGrpSpPr/>
        <p:nvPr/>
      </p:nvGrpSpPr>
      <p:grpSpPr>
        <a:xfrm>
          <a:off x="0" y="0"/>
          <a:ext cx="0" cy="0"/>
          <a:chOff x="0" y="0"/>
          <a:chExt cx="0" cy="0"/>
        </a:xfrm>
      </p:grpSpPr>
      <p:sp>
        <p:nvSpPr>
          <p:cNvPr id="83" name="Google Shape;83;p45"/>
          <p:cNvSpPr txBox="1"/>
          <p:nvPr>
            <p:ph type="title"/>
          </p:nvPr>
        </p:nvSpPr>
        <p:spPr>
          <a:xfrm>
            <a:off x="838200" y="365129"/>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4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45"/>
          <p:cNvSpPr txBox="1"/>
          <p:nvPr>
            <p:ph idx="10" type="dt"/>
          </p:nvPr>
        </p:nvSpPr>
        <p:spPr>
          <a:xfrm>
            <a:off x="838200" y="635635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45"/>
          <p:cNvSpPr txBox="1"/>
          <p:nvPr>
            <p:ph idx="11" type="ftr"/>
          </p:nvPr>
        </p:nvSpPr>
        <p:spPr>
          <a:xfrm>
            <a:off x="4038600" y="635635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45"/>
          <p:cNvSpPr txBox="1"/>
          <p:nvPr>
            <p:ph idx="12" type="sldNum"/>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88" name="Google Shape;88;p45"/>
          <p:cNvPicPr preferRelativeResize="0"/>
          <p:nvPr/>
        </p:nvPicPr>
        <p:blipFill rotWithShape="1">
          <a:blip r:embed="rId2">
            <a:alphaModFix/>
          </a:blip>
          <a:srcRect b="0" l="0" r="0" t="0"/>
          <a:stretch/>
        </p:blipFill>
        <p:spPr>
          <a:xfrm>
            <a:off x="-110836" y="-54407"/>
            <a:ext cx="12413672" cy="696681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9" name="Shape 89"/>
        <p:cNvGrpSpPr/>
        <p:nvPr/>
      </p:nvGrpSpPr>
      <p:grpSpPr>
        <a:xfrm>
          <a:off x="0" y="0"/>
          <a:ext cx="0" cy="0"/>
          <a:chOff x="0" y="0"/>
          <a:chExt cx="0" cy="0"/>
        </a:xfrm>
      </p:grpSpPr>
      <p:sp>
        <p:nvSpPr>
          <p:cNvPr id="90" name="Google Shape;90;p46"/>
          <p:cNvSpPr txBox="1"/>
          <p:nvPr>
            <p:ph type="title"/>
          </p:nvPr>
        </p:nvSpPr>
        <p:spPr>
          <a:xfrm rot="5400000">
            <a:off x="7133433"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46"/>
          <p:cNvSpPr txBox="1"/>
          <p:nvPr>
            <p:ph idx="1" type="body"/>
          </p:nvPr>
        </p:nvSpPr>
        <p:spPr>
          <a:xfrm rot="5400000">
            <a:off x="1799433"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2" name="Google Shape;92;p46"/>
          <p:cNvSpPr txBox="1"/>
          <p:nvPr>
            <p:ph idx="10" type="dt"/>
          </p:nvPr>
        </p:nvSpPr>
        <p:spPr>
          <a:xfrm>
            <a:off x="838200" y="635635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46"/>
          <p:cNvSpPr txBox="1"/>
          <p:nvPr>
            <p:ph idx="11" type="ftr"/>
          </p:nvPr>
        </p:nvSpPr>
        <p:spPr>
          <a:xfrm>
            <a:off x="4038600" y="635635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46"/>
          <p:cNvSpPr txBox="1"/>
          <p:nvPr>
            <p:ph idx="12" type="sldNum"/>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95" name="Google Shape;95;p46"/>
          <p:cNvPicPr preferRelativeResize="0"/>
          <p:nvPr/>
        </p:nvPicPr>
        <p:blipFill rotWithShape="1">
          <a:blip r:embed="rId2">
            <a:alphaModFix/>
          </a:blip>
          <a:srcRect b="0" l="0" r="0" t="0"/>
          <a:stretch/>
        </p:blipFill>
        <p:spPr>
          <a:xfrm>
            <a:off x="-110836" y="-54407"/>
            <a:ext cx="12413672" cy="696681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sp>
        <p:nvSpPr>
          <p:cNvPr id="24" name="Google Shape;24;p37"/>
          <p:cNvSpPr txBox="1"/>
          <p:nvPr>
            <p:ph type="title"/>
          </p:nvPr>
        </p:nvSpPr>
        <p:spPr>
          <a:xfrm>
            <a:off x="838200" y="365129"/>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3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 name="Google Shape;26;p37"/>
          <p:cNvSpPr txBox="1"/>
          <p:nvPr>
            <p:ph idx="10" type="dt"/>
          </p:nvPr>
        </p:nvSpPr>
        <p:spPr>
          <a:xfrm>
            <a:off x="838200" y="635635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7"/>
          <p:cNvSpPr txBox="1"/>
          <p:nvPr>
            <p:ph idx="11" type="ftr"/>
          </p:nvPr>
        </p:nvSpPr>
        <p:spPr>
          <a:xfrm>
            <a:off x="4038600" y="635635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7"/>
          <p:cNvSpPr txBox="1"/>
          <p:nvPr>
            <p:ph idx="12" type="sldNum"/>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29" name="Google Shape;29;p37"/>
          <p:cNvPicPr preferRelativeResize="0"/>
          <p:nvPr/>
        </p:nvPicPr>
        <p:blipFill rotWithShape="1">
          <a:blip r:embed="rId2">
            <a:alphaModFix/>
          </a:blip>
          <a:srcRect b="0" l="0" r="0" t="0"/>
          <a:stretch/>
        </p:blipFill>
        <p:spPr>
          <a:xfrm>
            <a:off x="-110836" y="-54407"/>
            <a:ext cx="12413672" cy="696681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 name="Shape 30"/>
        <p:cNvGrpSpPr/>
        <p:nvPr/>
      </p:nvGrpSpPr>
      <p:grpSpPr>
        <a:xfrm>
          <a:off x="0" y="0"/>
          <a:ext cx="0" cy="0"/>
          <a:chOff x="0" y="0"/>
          <a:chExt cx="0" cy="0"/>
        </a:xfrm>
      </p:grpSpPr>
      <p:sp>
        <p:nvSpPr>
          <p:cNvPr id="31" name="Google Shape;31;p38"/>
          <p:cNvSpPr txBox="1"/>
          <p:nvPr>
            <p:ph type="title"/>
          </p:nvPr>
        </p:nvSpPr>
        <p:spPr>
          <a:xfrm>
            <a:off x="831851" y="1709742"/>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38"/>
          <p:cNvSpPr txBox="1"/>
          <p:nvPr>
            <p:ph idx="1" type="body"/>
          </p:nvPr>
        </p:nvSpPr>
        <p:spPr>
          <a:xfrm>
            <a:off x="831851" y="4589467"/>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3" name="Google Shape;33;p38"/>
          <p:cNvSpPr txBox="1"/>
          <p:nvPr>
            <p:ph idx="10" type="dt"/>
          </p:nvPr>
        </p:nvSpPr>
        <p:spPr>
          <a:xfrm>
            <a:off x="838200" y="635635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38"/>
          <p:cNvSpPr txBox="1"/>
          <p:nvPr>
            <p:ph idx="11" type="ftr"/>
          </p:nvPr>
        </p:nvSpPr>
        <p:spPr>
          <a:xfrm>
            <a:off x="4038600" y="635635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8"/>
          <p:cNvSpPr txBox="1"/>
          <p:nvPr>
            <p:ph idx="12" type="sldNum"/>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36" name="Google Shape;36;p38"/>
          <p:cNvPicPr preferRelativeResize="0"/>
          <p:nvPr/>
        </p:nvPicPr>
        <p:blipFill rotWithShape="1">
          <a:blip r:embed="rId2">
            <a:alphaModFix/>
          </a:blip>
          <a:srcRect b="0" l="0" r="0" t="0"/>
          <a:stretch/>
        </p:blipFill>
        <p:spPr>
          <a:xfrm>
            <a:off x="-110836" y="-54407"/>
            <a:ext cx="12413672" cy="696681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39"/>
          <p:cNvSpPr txBox="1"/>
          <p:nvPr>
            <p:ph type="title"/>
          </p:nvPr>
        </p:nvSpPr>
        <p:spPr>
          <a:xfrm>
            <a:off x="838200" y="365129"/>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3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3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39"/>
          <p:cNvSpPr txBox="1"/>
          <p:nvPr>
            <p:ph idx="10" type="dt"/>
          </p:nvPr>
        </p:nvSpPr>
        <p:spPr>
          <a:xfrm>
            <a:off x="838200" y="635635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39"/>
          <p:cNvSpPr txBox="1"/>
          <p:nvPr>
            <p:ph idx="11" type="ftr"/>
          </p:nvPr>
        </p:nvSpPr>
        <p:spPr>
          <a:xfrm>
            <a:off x="4038600" y="635635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9"/>
          <p:cNvSpPr txBox="1"/>
          <p:nvPr>
            <p:ph idx="12" type="sldNum"/>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44" name="Google Shape;44;p39"/>
          <p:cNvPicPr preferRelativeResize="0"/>
          <p:nvPr/>
        </p:nvPicPr>
        <p:blipFill rotWithShape="1">
          <a:blip r:embed="rId2">
            <a:alphaModFix/>
          </a:blip>
          <a:srcRect b="0" l="0" r="0" t="0"/>
          <a:stretch/>
        </p:blipFill>
        <p:spPr>
          <a:xfrm>
            <a:off x="-110836" y="-54407"/>
            <a:ext cx="12413672" cy="696681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40"/>
          <p:cNvSpPr txBox="1"/>
          <p:nvPr>
            <p:ph type="title"/>
          </p:nvPr>
        </p:nvSpPr>
        <p:spPr>
          <a:xfrm>
            <a:off x="839788" y="365129"/>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40"/>
          <p:cNvSpPr txBox="1"/>
          <p:nvPr>
            <p:ph idx="1" type="body"/>
          </p:nvPr>
        </p:nvSpPr>
        <p:spPr>
          <a:xfrm>
            <a:off x="839789"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 name="Google Shape;48;p40"/>
          <p:cNvSpPr txBox="1"/>
          <p:nvPr>
            <p:ph idx="2" type="body"/>
          </p:nvPr>
        </p:nvSpPr>
        <p:spPr>
          <a:xfrm>
            <a:off x="839789"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40"/>
          <p:cNvSpPr txBox="1"/>
          <p:nvPr>
            <p:ph idx="3" type="body"/>
          </p:nvPr>
        </p:nvSpPr>
        <p:spPr>
          <a:xfrm>
            <a:off x="6172202"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40"/>
          <p:cNvSpPr txBox="1"/>
          <p:nvPr>
            <p:ph idx="4" type="body"/>
          </p:nvPr>
        </p:nvSpPr>
        <p:spPr>
          <a:xfrm>
            <a:off x="6172202"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40"/>
          <p:cNvSpPr txBox="1"/>
          <p:nvPr>
            <p:ph idx="10" type="dt"/>
          </p:nvPr>
        </p:nvSpPr>
        <p:spPr>
          <a:xfrm>
            <a:off x="838200" y="635635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0"/>
          <p:cNvSpPr txBox="1"/>
          <p:nvPr>
            <p:ph idx="11" type="ftr"/>
          </p:nvPr>
        </p:nvSpPr>
        <p:spPr>
          <a:xfrm>
            <a:off x="4038600" y="635635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40"/>
          <p:cNvSpPr txBox="1"/>
          <p:nvPr>
            <p:ph idx="12" type="sldNum"/>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54" name="Google Shape;54;p40"/>
          <p:cNvPicPr preferRelativeResize="0"/>
          <p:nvPr/>
        </p:nvPicPr>
        <p:blipFill rotWithShape="1">
          <a:blip r:embed="rId2">
            <a:alphaModFix/>
          </a:blip>
          <a:srcRect b="0" l="0" r="0" t="0"/>
          <a:stretch/>
        </p:blipFill>
        <p:spPr>
          <a:xfrm>
            <a:off x="-110836" y="-54407"/>
            <a:ext cx="12413672" cy="696681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41"/>
          <p:cNvSpPr txBox="1"/>
          <p:nvPr>
            <p:ph type="title"/>
          </p:nvPr>
        </p:nvSpPr>
        <p:spPr>
          <a:xfrm>
            <a:off x="838200" y="365129"/>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41"/>
          <p:cNvSpPr txBox="1"/>
          <p:nvPr>
            <p:ph idx="10" type="dt"/>
          </p:nvPr>
        </p:nvSpPr>
        <p:spPr>
          <a:xfrm>
            <a:off x="838200" y="635635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41"/>
          <p:cNvSpPr txBox="1"/>
          <p:nvPr>
            <p:ph idx="11" type="ftr"/>
          </p:nvPr>
        </p:nvSpPr>
        <p:spPr>
          <a:xfrm>
            <a:off x="4038600" y="635635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41"/>
          <p:cNvSpPr txBox="1"/>
          <p:nvPr>
            <p:ph idx="12" type="sldNum"/>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60" name="Google Shape;60;p41"/>
          <p:cNvPicPr preferRelativeResize="0"/>
          <p:nvPr/>
        </p:nvPicPr>
        <p:blipFill rotWithShape="1">
          <a:blip r:embed="rId2">
            <a:alphaModFix/>
          </a:blip>
          <a:srcRect b="0" l="0" r="0" t="0"/>
          <a:stretch/>
        </p:blipFill>
        <p:spPr>
          <a:xfrm>
            <a:off x="-110836" y="-54407"/>
            <a:ext cx="12413672" cy="696681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42"/>
          <p:cNvSpPr txBox="1"/>
          <p:nvPr>
            <p:ph idx="10" type="dt"/>
          </p:nvPr>
        </p:nvSpPr>
        <p:spPr>
          <a:xfrm>
            <a:off x="838200" y="635635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42"/>
          <p:cNvSpPr txBox="1"/>
          <p:nvPr>
            <p:ph idx="11" type="ftr"/>
          </p:nvPr>
        </p:nvSpPr>
        <p:spPr>
          <a:xfrm>
            <a:off x="4038600" y="635635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42"/>
          <p:cNvSpPr txBox="1"/>
          <p:nvPr>
            <p:ph idx="12" type="sldNum"/>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65" name="Google Shape;65;p42"/>
          <p:cNvPicPr preferRelativeResize="0"/>
          <p:nvPr/>
        </p:nvPicPr>
        <p:blipFill rotWithShape="1">
          <a:blip r:embed="rId2">
            <a:alphaModFix/>
          </a:blip>
          <a:srcRect b="0" l="0" r="0" t="0"/>
          <a:stretch/>
        </p:blipFill>
        <p:spPr>
          <a:xfrm>
            <a:off x="-110836" y="-54407"/>
            <a:ext cx="12413672" cy="696681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 name="Shape 66"/>
        <p:cNvGrpSpPr/>
        <p:nvPr/>
      </p:nvGrpSpPr>
      <p:grpSpPr>
        <a:xfrm>
          <a:off x="0" y="0"/>
          <a:ext cx="0" cy="0"/>
          <a:chOff x="0" y="0"/>
          <a:chExt cx="0" cy="0"/>
        </a:xfrm>
      </p:grpSpPr>
      <p:sp>
        <p:nvSpPr>
          <p:cNvPr id="67" name="Google Shape;67;p4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43"/>
          <p:cNvSpPr txBox="1"/>
          <p:nvPr>
            <p:ph idx="1" type="body"/>
          </p:nvPr>
        </p:nvSpPr>
        <p:spPr>
          <a:xfrm>
            <a:off x="5183188" y="987429"/>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9" name="Google Shape;69;p4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0" name="Google Shape;70;p43"/>
          <p:cNvSpPr txBox="1"/>
          <p:nvPr>
            <p:ph idx="10" type="dt"/>
          </p:nvPr>
        </p:nvSpPr>
        <p:spPr>
          <a:xfrm>
            <a:off x="838200" y="635635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43"/>
          <p:cNvSpPr txBox="1"/>
          <p:nvPr>
            <p:ph idx="11" type="ftr"/>
          </p:nvPr>
        </p:nvSpPr>
        <p:spPr>
          <a:xfrm>
            <a:off x="4038600" y="635635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43"/>
          <p:cNvSpPr txBox="1"/>
          <p:nvPr>
            <p:ph idx="12" type="sldNum"/>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73" name="Google Shape;73;p43"/>
          <p:cNvPicPr preferRelativeResize="0"/>
          <p:nvPr/>
        </p:nvPicPr>
        <p:blipFill rotWithShape="1">
          <a:blip r:embed="rId2">
            <a:alphaModFix/>
          </a:blip>
          <a:srcRect b="0" l="0" r="0" t="0"/>
          <a:stretch/>
        </p:blipFill>
        <p:spPr>
          <a:xfrm>
            <a:off x="-110836" y="-54407"/>
            <a:ext cx="12413672" cy="696681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4" name="Shape 74"/>
        <p:cNvGrpSpPr/>
        <p:nvPr/>
      </p:nvGrpSpPr>
      <p:grpSpPr>
        <a:xfrm>
          <a:off x="0" y="0"/>
          <a:ext cx="0" cy="0"/>
          <a:chOff x="0" y="0"/>
          <a:chExt cx="0" cy="0"/>
        </a:xfrm>
      </p:grpSpPr>
      <p:sp>
        <p:nvSpPr>
          <p:cNvPr id="75" name="Google Shape;75;p4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44"/>
          <p:cNvSpPr/>
          <p:nvPr>
            <p:ph idx="2" type="pic"/>
          </p:nvPr>
        </p:nvSpPr>
        <p:spPr>
          <a:xfrm>
            <a:off x="5183188" y="987429"/>
            <a:ext cx="6172200" cy="4873625"/>
          </a:xfrm>
          <a:prstGeom prst="rect">
            <a:avLst/>
          </a:prstGeom>
          <a:noFill/>
          <a:ln>
            <a:noFill/>
          </a:ln>
        </p:spPr>
      </p:sp>
      <p:sp>
        <p:nvSpPr>
          <p:cNvPr id="77" name="Google Shape;77;p4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8" name="Google Shape;78;p44"/>
          <p:cNvSpPr txBox="1"/>
          <p:nvPr>
            <p:ph idx="10" type="dt"/>
          </p:nvPr>
        </p:nvSpPr>
        <p:spPr>
          <a:xfrm>
            <a:off x="838200" y="635635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44"/>
          <p:cNvSpPr txBox="1"/>
          <p:nvPr>
            <p:ph idx="11" type="ftr"/>
          </p:nvPr>
        </p:nvSpPr>
        <p:spPr>
          <a:xfrm>
            <a:off x="4038600" y="635635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44"/>
          <p:cNvSpPr txBox="1"/>
          <p:nvPr>
            <p:ph idx="12" type="sldNum"/>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81" name="Google Shape;81;p44"/>
          <p:cNvPicPr preferRelativeResize="0"/>
          <p:nvPr/>
        </p:nvPicPr>
        <p:blipFill rotWithShape="1">
          <a:blip r:embed="rId2">
            <a:alphaModFix/>
          </a:blip>
          <a:srcRect b="0" l="0" r="0" t="0"/>
          <a:stretch/>
        </p:blipFill>
        <p:spPr>
          <a:xfrm>
            <a:off x="-110836" y="-54407"/>
            <a:ext cx="12413672" cy="696681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5"/>
          <p:cNvSpPr txBox="1"/>
          <p:nvPr>
            <p:ph type="title"/>
          </p:nvPr>
        </p:nvSpPr>
        <p:spPr>
          <a:xfrm>
            <a:off x="838200" y="365129"/>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35"/>
          <p:cNvSpPr txBox="1"/>
          <p:nvPr>
            <p:ph idx="10" type="dt"/>
          </p:nvPr>
        </p:nvSpPr>
        <p:spPr>
          <a:xfrm>
            <a:off x="838200" y="6356354"/>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35"/>
          <p:cNvSpPr txBox="1"/>
          <p:nvPr>
            <p:ph idx="11" type="ftr"/>
          </p:nvPr>
        </p:nvSpPr>
        <p:spPr>
          <a:xfrm>
            <a:off x="4038600" y="6356354"/>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35"/>
          <p:cNvSpPr txBox="1"/>
          <p:nvPr>
            <p:ph idx="12" type="sldNum"/>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5" name="Google Shape;15;p35"/>
          <p:cNvPicPr preferRelativeResize="0"/>
          <p:nvPr/>
        </p:nvPicPr>
        <p:blipFill rotWithShape="1">
          <a:blip r:embed="rId1">
            <a:alphaModFix/>
          </a:blip>
          <a:srcRect b="0" l="0" r="0" t="0"/>
          <a:stretch/>
        </p:blipFill>
        <p:spPr>
          <a:xfrm>
            <a:off x="-110836" y="-54407"/>
            <a:ext cx="12413672" cy="696681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1.png"/><Relationship Id="rId13" Type="http://schemas.openxmlformats.org/officeDocument/2006/relationships/image" Target="../media/image17.png"/><Relationship Id="rId12"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image" Target="../media/image13.png"/><Relationship Id="rId15" Type="http://schemas.openxmlformats.org/officeDocument/2006/relationships/image" Target="../media/image15.png"/><Relationship Id="rId14" Type="http://schemas.openxmlformats.org/officeDocument/2006/relationships/image" Target="../media/image21.png"/><Relationship Id="rId5"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image" Target="../media/image8.png"/><Relationship Id="rId8" Type="http://schemas.openxmlformats.org/officeDocument/2006/relationships/image" Target="../media/image7.png"/></Relationships>
</file>

<file path=ppt/slides/_rels/slide10.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1.png"/><Relationship Id="rId13" Type="http://schemas.openxmlformats.org/officeDocument/2006/relationships/image" Target="../media/image17.png"/><Relationship Id="rId12"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image" Target="../media/image13.png"/><Relationship Id="rId15" Type="http://schemas.openxmlformats.org/officeDocument/2006/relationships/image" Target="../media/image15.png"/><Relationship Id="rId14" Type="http://schemas.openxmlformats.org/officeDocument/2006/relationships/image" Target="../media/image21.png"/><Relationship Id="rId5"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image" Target="../media/image8.png"/><Relationship Id="rId8"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9.png"/><Relationship Id="rId4" Type="http://schemas.openxmlformats.org/officeDocument/2006/relationships/image" Target="../media/image9.png"/><Relationship Id="rId5" Type="http://schemas.openxmlformats.org/officeDocument/2006/relationships/image" Target="../media/image7.png"/><Relationship Id="rId6" Type="http://schemas.openxmlformats.org/officeDocument/2006/relationships/image" Target="../media/image10.png"/><Relationship Id="rId7" Type="http://schemas.openxmlformats.org/officeDocument/2006/relationships/image" Target="../media/image17.png"/><Relationship Id="rId8"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9.png"/><Relationship Id="rId4" Type="http://schemas.openxmlformats.org/officeDocument/2006/relationships/image" Target="../media/image9.png"/><Relationship Id="rId9" Type="http://schemas.openxmlformats.org/officeDocument/2006/relationships/image" Target="../media/image27.png"/><Relationship Id="rId5" Type="http://schemas.openxmlformats.org/officeDocument/2006/relationships/image" Target="../media/image7.png"/><Relationship Id="rId6" Type="http://schemas.openxmlformats.org/officeDocument/2006/relationships/image" Target="../media/image10.png"/><Relationship Id="rId7" Type="http://schemas.openxmlformats.org/officeDocument/2006/relationships/image" Target="../media/image17.png"/><Relationship Id="rId8" Type="http://schemas.openxmlformats.org/officeDocument/2006/relationships/image" Target="../media/image14.png"/></Relationships>
</file>

<file path=ppt/slides/_rels/slide13.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1.png"/><Relationship Id="rId13" Type="http://schemas.openxmlformats.org/officeDocument/2006/relationships/image" Target="../media/image17.png"/><Relationship Id="rId12"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image" Target="../media/image13.png"/><Relationship Id="rId15" Type="http://schemas.openxmlformats.org/officeDocument/2006/relationships/image" Target="../media/image15.png"/><Relationship Id="rId14" Type="http://schemas.openxmlformats.org/officeDocument/2006/relationships/image" Target="../media/image21.png"/><Relationship Id="rId5"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image" Target="../media/image8.png"/><Relationship Id="rId8" Type="http://schemas.openxmlformats.org/officeDocument/2006/relationships/image" Target="../media/image7.png"/></Relationships>
</file>

<file path=ppt/slides/_rels/slide14.xml.rels><?xml version="1.0" encoding="UTF-8" standalone="yes"?><Relationships xmlns="http://schemas.openxmlformats.org/package/2006/relationships"><Relationship Id="rId10"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9.png"/><Relationship Id="rId4" Type="http://schemas.openxmlformats.org/officeDocument/2006/relationships/image" Target="../media/image9.png"/><Relationship Id="rId9" Type="http://schemas.openxmlformats.org/officeDocument/2006/relationships/image" Target="../media/image30.png"/><Relationship Id="rId5" Type="http://schemas.openxmlformats.org/officeDocument/2006/relationships/image" Target="../media/image7.png"/><Relationship Id="rId6" Type="http://schemas.openxmlformats.org/officeDocument/2006/relationships/image" Target="../media/image10.png"/><Relationship Id="rId7" Type="http://schemas.openxmlformats.org/officeDocument/2006/relationships/image" Target="../media/image17.png"/><Relationship Id="rId8"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image" Target="../media/image9.png"/><Relationship Id="rId5" Type="http://schemas.openxmlformats.org/officeDocument/2006/relationships/image" Target="../media/image7.png"/><Relationship Id="rId6" Type="http://schemas.openxmlformats.org/officeDocument/2006/relationships/image" Target="../media/image10.png"/><Relationship Id="rId7" Type="http://schemas.openxmlformats.org/officeDocument/2006/relationships/image" Target="../media/image17.png"/><Relationship Id="rId8"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9.png"/><Relationship Id="rId5" Type="http://schemas.openxmlformats.org/officeDocument/2006/relationships/image" Target="../media/image7.png"/><Relationship Id="rId6" Type="http://schemas.openxmlformats.org/officeDocument/2006/relationships/image" Target="../media/image10.png"/><Relationship Id="rId7" Type="http://schemas.openxmlformats.org/officeDocument/2006/relationships/image" Target="../media/image17.png"/><Relationship Id="rId8"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7.png"/><Relationship Id="rId7" Type="http://schemas.openxmlformats.org/officeDocument/2006/relationships/image" Target="../media/image14.png"/><Relationship Id="rId8" Type="http://schemas.openxmlformats.org/officeDocument/2006/relationships/image" Target="../media/image47.png"/></Relationships>
</file>

<file path=ppt/slides/_rels/slide18.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1.png"/><Relationship Id="rId13" Type="http://schemas.openxmlformats.org/officeDocument/2006/relationships/image" Target="../media/image17.png"/><Relationship Id="rId12"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image" Target="../media/image13.png"/><Relationship Id="rId15" Type="http://schemas.openxmlformats.org/officeDocument/2006/relationships/image" Target="../media/image15.png"/><Relationship Id="rId14" Type="http://schemas.openxmlformats.org/officeDocument/2006/relationships/image" Target="../media/image21.png"/><Relationship Id="rId5"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image" Target="../media/image8.png"/><Relationship Id="rId8"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9.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7.png"/><Relationship Id="rId7" Type="http://schemas.openxmlformats.org/officeDocument/2006/relationships/image" Target="../media/image14.png"/><Relationship Id="rId8"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29.png"/><Relationship Id="rId9" Type="http://schemas.openxmlformats.org/officeDocument/2006/relationships/image" Target="../media/image18.png"/><Relationship Id="rId5" Type="http://schemas.openxmlformats.org/officeDocument/2006/relationships/image" Target="../media/image9.png"/><Relationship Id="rId6" Type="http://schemas.openxmlformats.org/officeDocument/2006/relationships/image" Target="../media/image16.png"/><Relationship Id="rId7" Type="http://schemas.openxmlformats.org/officeDocument/2006/relationships/image" Target="../media/image21.png"/><Relationship Id="rId8"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7.png"/><Relationship Id="rId7" Type="http://schemas.openxmlformats.org/officeDocument/2006/relationships/image" Target="../media/image14.png"/><Relationship Id="rId8"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7.png"/><Relationship Id="rId7" Type="http://schemas.openxmlformats.org/officeDocument/2006/relationships/image" Target="../media/image14.png"/><Relationship Id="rId8" Type="http://schemas.openxmlformats.org/officeDocument/2006/relationships/image" Target="../media/image41.png"/></Relationships>
</file>

<file path=ppt/slides/_rels/slide22.xml.rels><?xml version="1.0" encoding="UTF-8" standalone="yes"?><Relationships xmlns="http://schemas.openxmlformats.org/package/2006/relationships"><Relationship Id="rId10"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9.png"/><Relationship Id="rId9" Type="http://schemas.openxmlformats.org/officeDocument/2006/relationships/image" Target="../media/image44.png"/><Relationship Id="rId5" Type="http://schemas.openxmlformats.org/officeDocument/2006/relationships/image" Target="../media/image10.png"/><Relationship Id="rId6" Type="http://schemas.openxmlformats.org/officeDocument/2006/relationships/image" Target="../media/image17.png"/><Relationship Id="rId7" Type="http://schemas.openxmlformats.org/officeDocument/2006/relationships/image" Target="../media/image14.png"/><Relationship Id="rId8" Type="http://schemas.openxmlformats.org/officeDocument/2006/relationships/image" Target="../media/image41.png"/></Relationships>
</file>

<file path=ppt/slides/_rels/slide23.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1.png"/><Relationship Id="rId13" Type="http://schemas.openxmlformats.org/officeDocument/2006/relationships/image" Target="../media/image17.png"/><Relationship Id="rId12"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image" Target="../media/image13.png"/><Relationship Id="rId15" Type="http://schemas.openxmlformats.org/officeDocument/2006/relationships/image" Target="../media/image15.png"/><Relationship Id="rId14" Type="http://schemas.openxmlformats.org/officeDocument/2006/relationships/image" Target="../media/image21.png"/><Relationship Id="rId5"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image" Target="../media/image8.png"/><Relationship Id="rId8"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9.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7.png"/><Relationship Id="rId7" Type="http://schemas.openxmlformats.org/officeDocument/2006/relationships/image" Target="../media/image14.png"/><Relationship Id="rId8"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9.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7.png"/><Relationship Id="rId7" Type="http://schemas.openxmlformats.org/officeDocument/2006/relationships/image" Target="../media/image14.png"/><Relationship Id="rId8"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9.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7.png"/><Relationship Id="rId7" Type="http://schemas.openxmlformats.org/officeDocument/2006/relationships/image" Target="../media/image14.png"/><Relationship Id="rId8"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9.png"/><Relationship Id="rId4" Type="http://schemas.openxmlformats.org/officeDocument/2006/relationships/image" Target="../media/image9.png"/><Relationship Id="rId9" Type="http://schemas.openxmlformats.org/officeDocument/2006/relationships/image" Target="../media/image42.png"/><Relationship Id="rId5" Type="http://schemas.openxmlformats.org/officeDocument/2006/relationships/image" Target="../media/image10.png"/><Relationship Id="rId6" Type="http://schemas.openxmlformats.org/officeDocument/2006/relationships/image" Target="../media/image17.png"/><Relationship Id="rId7" Type="http://schemas.openxmlformats.org/officeDocument/2006/relationships/image" Target="../media/image14.png"/><Relationship Id="rId8"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9.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7.png"/><Relationship Id="rId7" Type="http://schemas.openxmlformats.org/officeDocument/2006/relationships/image" Target="../media/image14.png"/><Relationship Id="rId8"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9.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7.png"/><Relationship Id="rId7" Type="http://schemas.openxmlformats.org/officeDocument/2006/relationships/image" Target="../media/image14.png"/><Relationship Id="rId8" Type="http://schemas.openxmlformats.org/officeDocument/2006/relationships/image" Target="../media/image38.png"/></Relationships>
</file>

<file path=ppt/slides/_rels/slide3.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1.png"/><Relationship Id="rId13" Type="http://schemas.openxmlformats.org/officeDocument/2006/relationships/image" Target="../media/image17.png"/><Relationship Id="rId12"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image" Target="../media/image13.png"/><Relationship Id="rId15" Type="http://schemas.openxmlformats.org/officeDocument/2006/relationships/image" Target="../media/image15.png"/><Relationship Id="rId14" Type="http://schemas.openxmlformats.org/officeDocument/2006/relationships/image" Target="../media/image21.png"/><Relationship Id="rId5"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image" Target="../media/image8.png"/><Relationship Id="rId8" Type="http://schemas.openxmlformats.org/officeDocument/2006/relationships/image" Target="../media/image7.png"/></Relationships>
</file>

<file path=ppt/slides/_rels/slide30.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1.png"/><Relationship Id="rId13" Type="http://schemas.openxmlformats.org/officeDocument/2006/relationships/image" Target="../media/image17.png"/><Relationship Id="rId12"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image" Target="../media/image13.png"/><Relationship Id="rId15" Type="http://schemas.openxmlformats.org/officeDocument/2006/relationships/image" Target="../media/image15.png"/><Relationship Id="rId14" Type="http://schemas.openxmlformats.org/officeDocument/2006/relationships/image" Target="../media/image21.png"/><Relationship Id="rId5"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image" Target="../media/image8.png"/><Relationship Id="rId8"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9.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7.png"/><Relationship Id="rId7"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9.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7.png"/><Relationship Id="rId7"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9.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7.png"/><Relationship Id="rId7" Type="http://schemas.openxmlformats.org/officeDocument/2006/relationships/image" Target="../media/image14.png"/><Relationship Id="rId8" Type="http://schemas.openxmlformats.org/officeDocument/2006/relationships/image" Target="../media/image40.png"/></Relationships>
</file>

<file path=ppt/slides/_rels/slide34.xml.rels><?xml version="1.0" encoding="UTF-8" standalone="yes"?><Relationships xmlns="http://schemas.openxmlformats.org/package/2006/relationships"><Relationship Id="rId10"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png"/><Relationship Id="rId4" Type="http://schemas.openxmlformats.org/officeDocument/2006/relationships/image" Target="../media/image29.png"/><Relationship Id="rId9" Type="http://schemas.openxmlformats.org/officeDocument/2006/relationships/image" Target="../media/image14.png"/><Relationship Id="rId5"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21.png"/></Relationships>
</file>

<file path=ppt/slides/_rels/slide4.xml.rels><?xml version="1.0" encoding="UTF-8" standalone="yes"?><Relationships xmlns="http://schemas.openxmlformats.org/package/2006/relationships"><Relationship Id="rId10"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9.png"/><Relationship Id="rId4" Type="http://schemas.openxmlformats.org/officeDocument/2006/relationships/image" Target="../media/image9.png"/><Relationship Id="rId9" Type="http://schemas.openxmlformats.org/officeDocument/2006/relationships/image" Target="../media/image14.png"/><Relationship Id="rId5" Type="http://schemas.openxmlformats.org/officeDocument/2006/relationships/image" Target="../media/image7.png"/><Relationship Id="rId6" Type="http://schemas.openxmlformats.org/officeDocument/2006/relationships/image" Target="../media/image10.png"/><Relationship Id="rId7" Type="http://schemas.openxmlformats.org/officeDocument/2006/relationships/image" Target="../media/image17.png"/><Relationship Id="rId8" Type="http://schemas.openxmlformats.org/officeDocument/2006/relationships/hyperlink" Target="https://hackr.io/blog/what-is-programmi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9.png"/><Relationship Id="rId4" Type="http://schemas.openxmlformats.org/officeDocument/2006/relationships/image" Target="../media/image9.png"/><Relationship Id="rId9" Type="http://schemas.openxmlformats.org/officeDocument/2006/relationships/image" Target="../media/image26.png"/><Relationship Id="rId5" Type="http://schemas.openxmlformats.org/officeDocument/2006/relationships/image" Target="../media/image7.png"/><Relationship Id="rId6" Type="http://schemas.openxmlformats.org/officeDocument/2006/relationships/image" Target="../media/image10.png"/><Relationship Id="rId7" Type="http://schemas.openxmlformats.org/officeDocument/2006/relationships/image" Target="../media/image17.png"/><Relationship Id="rId8" Type="http://schemas.openxmlformats.org/officeDocument/2006/relationships/image" Target="../media/image14.png"/></Relationships>
</file>

<file path=ppt/slides/_rels/slide6.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1.png"/><Relationship Id="rId13" Type="http://schemas.openxmlformats.org/officeDocument/2006/relationships/image" Target="../media/image17.png"/><Relationship Id="rId12"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image" Target="../media/image13.png"/><Relationship Id="rId15" Type="http://schemas.openxmlformats.org/officeDocument/2006/relationships/image" Target="../media/image15.png"/><Relationship Id="rId14" Type="http://schemas.openxmlformats.org/officeDocument/2006/relationships/image" Target="../media/image21.png"/><Relationship Id="rId5"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image" Target="../media/image8.png"/><Relationship Id="rId8"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9.png"/><Relationship Id="rId4" Type="http://schemas.openxmlformats.org/officeDocument/2006/relationships/image" Target="../media/image9.png"/><Relationship Id="rId9" Type="http://schemas.openxmlformats.org/officeDocument/2006/relationships/image" Target="../media/image25.png"/><Relationship Id="rId5" Type="http://schemas.openxmlformats.org/officeDocument/2006/relationships/image" Target="../media/image7.png"/><Relationship Id="rId6" Type="http://schemas.openxmlformats.org/officeDocument/2006/relationships/image" Target="../media/image10.png"/><Relationship Id="rId7" Type="http://schemas.openxmlformats.org/officeDocument/2006/relationships/image" Target="../media/image17.png"/><Relationship Id="rId8"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9.png"/><Relationship Id="rId4" Type="http://schemas.openxmlformats.org/officeDocument/2006/relationships/image" Target="../media/image9.png"/><Relationship Id="rId9" Type="http://schemas.openxmlformats.org/officeDocument/2006/relationships/image" Target="../media/image32.png"/><Relationship Id="rId5" Type="http://schemas.openxmlformats.org/officeDocument/2006/relationships/image" Target="../media/image7.png"/><Relationship Id="rId6" Type="http://schemas.openxmlformats.org/officeDocument/2006/relationships/image" Target="../media/image10.png"/><Relationship Id="rId7" Type="http://schemas.openxmlformats.org/officeDocument/2006/relationships/image" Target="../media/image17.png"/><Relationship Id="rId8"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9.png"/><Relationship Id="rId4" Type="http://schemas.openxmlformats.org/officeDocument/2006/relationships/image" Target="../media/image9.png"/><Relationship Id="rId9" Type="http://schemas.openxmlformats.org/officeDocument/2006/relationships/image" Target="../media/image31.png"/><Relationship Id="rId5" Type="http://schemas.openxmlformats.org/officeDocument/2006/relationships/image" Target="../media/image7.png"/><Relationship Id="rId6" Type="http://schemas.openxmlformats.org/officeDocument/2006/relationships/image" Target="../media/image10.png"/><Relationship Id="rId7" Type="http://schemas.openxmlformats.org/officeDocument/2006/relationships/image" Target="../media/image17.png"/><Relationship Id="rId8"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
          <p:cNvPicPr preferRelativeResize="0"/>
          <p:nvPr/>
        </p:nvPicPr>
        <p:blipFill rotWithShape="1">
          <a:blip r:embed="rId3">
            <a:alphaModFix/>
          </a:blip>
          <a:srcRect b="0" l="0" r="0" t="0"/>
          <a:stretch/>
        </p:blipFill>
        <p:spPr>
          <a:xfrm rot="596221">
            <a:off x="-1897412" y="-1639474"/>
            <a:ext cx="5364192" cy="8096389"/>
          </a:xfrm>
          <a:prstGeom prst="rect">
            <a:avLst/>
          </a:prstGeom>
          <a:noFill/>
          <a:ln>
            <a:noFill/>
          </a:ln>
        </p:spPr>
      </p:pic>
      <p:pic>
        <p:nvPicPr>
          <p:cNvPr id="101" name="Google Shape;101;p1"/>
          <p:cNvPicPr preferRelativeResize="0"/>
          <p:nvPr/>
        </p:nvPicPr>
        <p:blipFill rotWithShape="1">
          <a:blip r:embed="rId4">
            <a:alphaModFix/>
          </a:blip>
          <a:srcRect b="0" l="0" r="0" t="0"/>
          <a:stretch/>
        </p:blipFill>
        <p:spPr>
          <a:xfrm>
            <a:off x="7900190" y="1053980"/>
            <a:ext cx="5449895" cy="6858000"/>
          </a:xfrm>
          <a:prstGeom prst="rect">
            <a:avLst/>
          </a:prstGeom>
          <a:noFill/>
          <a:ln>
            <a:noFill/>
          </a:ln>
        </p:spPr>
      </p:pic>
      <p:pic>
        <p:nvPicPr>
          <p:cNvPr id="102" name="Google Shape;102;p1"/>
          <p:cNvPicPr preferRelativeResize="0"/>
          <p:nvPr/>
        </p:nvPicPr>
        <p:blipFill rotWithShape="1">
          <a:blip r:embed="rId5">
            <a:alphaModFix/>
          </a:blip>
          <a:srcRect b="0" l="0" r="0" t="0"/>
          <a:stretch/>
        </p:blipFill>
        <p:spPr>
          <a:xfrm>
            <a:off x="9070363" y="5677922"/>
            <a:ext cx="849631" cy="849631"/>
          </a:xfrm>
          <a:prstGeom prst="rect">
            <a:avLst/>
          </a:prstGeom>
          <a:noFill/>
          <a:ln>
            <a:noFill/>
          </a:ln>
        </p:spPr>
      </p:pic>
      <p:pic>
        <p:nvPicPr>
          <p:cNvPr id="103" name="Google Shape;103;p1"/>
          <p:cNvPicPr preferRelativeResize="0"/>
          <p:nvPr/>
        </p:nvPicPr>
        <p:blipFill rotWithShape="1">
          <a:blip r:embed="rId6">
            <a:alphaModFix/>
          </a:blip>
          <a:srcRect b="0" l="0" r="0" t="0"/>
          <a:stretch/>
        </p:blipFill>
        <p:spPr>
          <a:xfrm>
            <a:off x="11703602" y="2867206"/>
            <a:ext cx="353221" cy="396695"/>
          </a:xfrm>
          <a:prstGeom prst="rect">
            <a:avLst/>
          </a:prstGeom>
          <a:noFill/>
          <a:ln>
            <a:noFill/>
          </a:ln>
        </p:spPr>
      </p:pic>
      <p:pic>
        <p:nvPicPr>
          <p:cNvPr id="104" name="Google Shape;104;p1"/>
          <p:cNvPicPr preferRelativeResize="0"/>
          <p:nvPr/>
        </p:nvPicPr>
        <p:blipFill rotWithShape="1">
          <a:blip r:embed="rId7">
            <a:alphaModFix/>
          </a:blip>
          <a:srcRect b="0" l="0" r="0" t="0"/>
          <a:stretch/>
        </p:blipFill>
        <p:spPr>
          <a:xfrm>
            <a:off x="11880213" y="3746806"/>
            <a:ext cx="1261615" cy="3113236"/>
          </a:xfrm>
          <a:prstGeom prst="rect">
            <a:avLst/>
          </a:prstGeom>
          <a:noFill/>
          <a:ln>
            <a:noFill/>
          </a:ln>
        </p:spPr>
      </p:pic>
      <p:pic>
        <p:nvPicPr>
          <p:cNvPr id="105" name="Google Shape;105;p1"/>
          <p:cNvPicPr preferRelativeResize="0"/>
          <p:nvPr/>
        </p:nvPicPr>
        <p:blipFill rotWithShape="1">
          <a:blip r:embed="rId8">
            <a:alphaModFix/>
          </a:blip>
          <a:srcRect b="0" l="0" r="0" t="0"/>
          <a:stretch/>
        </p:blipFill>
        <p:spPr>
          <a:xfrm>
            <a:off x="10498711" y="5303426"/>
            <a:ext cx="1173244" cy="833621"/>
          </a:xfrm>
          <a:prstGeom prst="rect">
            <a:avLst/>
          </a:prstGeom>
          <a:noFill/>
          <a:ln>
            <a:noFill/>
          </a:ln>
        </p:spPr>
      </p:pic>
      <p:pic>
        <p:nvPicPr>
          <p:cNvPr id="106" name="Google Shape;106;p1"/>
          <p:cNvPicPr preferRelativeResize="0"/>
          <p:nvPr/>
        </p:nvPicPr>
        <p:blipFill rotWithShape="1">
          <a:blip r:embed="rId9">
            <a:alphaModFix/>
          </a:blip>
          <a:srcRect b="0" l="0" r="0" t="0"/>
          <a:stretch/>
        </p:blipFill>
        <p:spPr>
          <a:xfrm>
            <a:off x="-135574" y="1053980"/>
            <a:ext cx="921264" cy="1199918"/>
          </a:xfrm>
          <a:prstGeom prst="rect">
            <a:avLst/>
          </a:prstGeom>
          <a:noFill/>
          <a:ln>
            <a:noFill/>
          </a:ln>
        </p:spPr>
      </p:pic>
      <p:pic>
        <p:nvPicPr>
          <p:cNvPr id="107" name="Google Shape;107;p1"/>
          <p:cNvPicPr preferRelativeResize="0"/>
          <p:nvPr/>
        </p:nvPicPr>
        <p:blipFill rotWithShape="1">
          <a:blip r:embed="rId10">
            <a:alphaModFix/>
          </a:blip>
          <a:srcRect b="0" l="0" r="0" t="0"/>
          <a:stretch/>
        </p:blipFill>
        <p:spPr>
          <a:xfrm>
            <a:off x="1542352" y="569706"/>
            <a:ext cx="1222229" cy="874103"/>
          </a:xfrm>
          <a:prstGeom prst="rect">
            <a:avLst/>
          </a:prstGeom>
          <a:noFill/>
          <a:ln>
            <a:noFill/>
          </a:ln>
        </p:spPr>
      </p:pic>
      <p:pic>
        <p:nvPicPr>
          <p:cNvPr id="108" name="Google Shape;108;p1"/>
          <p:cNvPicPr preferRelativeResize="0"/>
          <p:nvPr/>
        </p:nvPicPr>
        <p:blipFill rotWithShape="1">
          <a:blip r:embed="rId11">
            <a:alphaModFix/>
          </a:blip>
          <a:srcRect b="0" l="0" r="0" t="0"/>
          <a:stretch/>
        </p:blipFill>
        <p:spPr>
          <a:xfrm>
            <a:off x="-133464" y="3955867"/>
            <a:ext cx="719178" cy="772319"/>
          </a:xfrm>
          <a:prstGeom prst="rect">
            <a:avLst/>
          </a:prstGeom>
          <a:noFill/>
          <a:ln>
            <a:noFill/>
          </a:ln>
        </p:spPr>
      </p:pic>
      <p:grpSp>
        <p:nvGrpSpPr>
          <p:cNvPr id="109" name="Google Shape;109;p1"/>
          <p:cNvGrpSpPr/>
          <p:nvPr/>
        </p:nvGrpSpPr>
        <p:grpSpPr>
          <a:xfrm>
            <a:off x="434245" y="4137862"/>
            <a:ext cx="7116622" cy="5256056"/>
            <a:chOff x="-1867588" y="4280237"/>
            <a:chExt cx="7116622" cy="5256054"/>
          </a:xfrm>
        </p:grpSpPr>
        <p:pic>
          <p:nvPicPr>
            <p:cNvPr id="110" name="Google Shape;110;p1"/>
            <p:cNvPicPr preferRelativeResize="0"/>
            <p:nvPr/>
          </p:nvPicPr>
          <p:blipFill rotWithShape="1">
            <a:blip r:embed="rId12">
              <a:alphaModFix/>
            </a:blip>
            <a:srcRect b="0" l="0" r="0" t="0"/>
            <a:stretch/>
          </p:blipFill>
          <p:spPr>
            <a:xfrm rot="1625543">
              <a:off x="-1290115" y="5026715"/>
              <a:ext cx="3340894" cy="3340894"/>
            </a:xfrm>
            <a:prstGeom prst="rect">
              <a:avLst/>
            </a:prstGeom>
            <a:noFill/>
            <a:ln>
              <a:noFill/>
            </a:ln>
          </p:spPr>
        </p:pic>
        <p:pic>
          <p:nvPicPr>
            <p:cNvPr id="111" name="Google Shape;111;p1"/>
            <p:cNvPicPr preferRelativeResize="0"/>
            <p:nvPr/>
          </p:nvPicPr>
          <p:blipFill rotWithShape="1">
            <a:blip r:embed="rId13">
              <a:alphaModFix/>
            </a:blip>
            <a:srcRect b="0" l="0" r="0" t="0"/>
            <a:stretch/>
          </p:blipFill>
          <p:spPr>
            <a:xfrm rot="2251251">
              <a:off x="681209" y="5072004"/>
              <a:ext cx="3847403" cy="3672521"/>
            </a:xfrm>
            <a:prstGeom prst="rect">
              <a:avLst/>
            </a:prstGeom>
            <a:noFill/>
            <a:ln>
              <a:noFill/>
            </a:ln>
          </p:spPr>
        </p:pic>
      </p:grpSp>
      <p:pic>
        <p:nvPicPr>
          <p:cNvPr id="112" name="Google Shape;112;p1"/>
          <p:cNvPicPr preferRelativeResize="0"/>
          <p:nvPr/>
        </p:nvPicPr>
        <p:blipFill rotWithShape="1">
          <a:blip r:embed="rId14">
            <a:alphaModFix/>
          </a:blip>
          <a:srcRect b="0" l="0" r="0" t="0"/>
          <a:stretch/>
        </p:blipFill>
        <p:spPr>
          <a:xfrm rot="5400000">
            <a:off x="6040750" y="-644020"/>
            <a:ext cx="1127253" cy="2237427"/>
          </a:xfrm>
          <a:prstGeom prst="rect">
            <a:avLst/>
          </a:prstGeom>
          <a:noFill/>
          <a:ln>
            <a:noFill/>
          </a:ln>
        </p:spPr>
      </p:pic>
      <p:pic>
        <p:nvPicPr>
          <p:cNvPr id="113" name="Google Shape;113;p1"/>
          <p:cNvPicPr preferRelativeResize="0"/>
          <p:nvPr/>
        </p:nvPicPr>
        <p:blipFill rotWithShape="1">
          <a:blip r:embed="rId15">
            <a:alphaModFix/>
          </a:blip>
          <a:srcRect b="0" l="0" r="0" t="0"/>
          <a:stretch/>
        </p:blipFill>
        <p:spPr>
          <a:xfrm>
            <a:off x="10362154" y="-508608"/>
            <a:ext cx="2272006" cy="2272006"/>
          </a:xfrm>
          <a:prstGeom prst="rect">
            <a:avLst/>
          </a:prstGeom>
          <a:noFill/>
          <a:ln>
            <a:noFill/>
          </a:ln>
        </p:spPr>
      </p:pic>
      <p:sp>
        <p:nvSpPr>
          <p:cNvPr id="114" name="Google Shape;114;p1"/>
          <p:cNvSpPr txBox="1"/>
          <p:nvPr/>
        </p:nvSpPr>
        <p:spPr>
          <a:xfrm>
            <a:off x="2689318" y="2571347"/>
            <a:ext cx="7230676" cy="1487587"/>
          </a:xfrm>
          <a:prstGeom prst="rect">
            <a:avLst/>
          </a:prstGeom>
          <a:no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rPr b="1" i="0" lang="en-US" sz="4000" u="none" cap="none" strike="noStrike">
                <a:solidFill>
                  <a:srgbClr val="16234A"/>
                </a:solidFill>
                <a:latin typeface="Montserrat"/>
                <a:ea typeface="Montserrat"/>
                <a:cs typeface="Montserrat"/>
                <a:sym typeface="Montserrat"/>
              </a:rPr>
              <a:t>Programing Basic</a:t>
            </a:r>
            <a:br>
              <a:rPr b="1" i="0" lang="en-US" sz="4000" u="none" cap="none" strike="noStrike">
                <a:solidFill>
                  <a:srgbClr val="16234A"/>
                </a:solidFill>
                <a:latin typeface="Montserrat"/>
                <a:ea typeface="Montserrat"/>
                <a:cs typeface="Montserrat"/>
                <a:sym typeface="Montserrat"/>
              </a:rPr>
            </a:br>
            <a:r>
              <a:rPr b="1" i="0" lang="en-US" sz="4000" u="none" cap="none" strike="noStrike">
                <a:solidFill>
                  <a:srgbClr val="16234A"/>
                </a:solidFill>
                <a:latin typeface="Montserrat"/>
                <a:ea typeface="Montserrat"/>
                <a:cs typeface="Montserrat"/>
                <a:sym typeface="Montserrat"/>
              </a:rPr>
              <a:t>Python</a:t>
            </a:r>
            <a:endParaRPr b="1" i="0" sz="4000" u="none" cap="none" strike="noStrike">
              <a:solidFill>
                <a:srgbClr val="16234A"/>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10"/>
          <p:cNvPicPr preferRelativeResize="0"/>
          <p:nvPr/>
        </p:nvPicPr>
        <p:blipFill rotWithShape="1">
          <a:blip r:embed="rId3">
            <a:alphaModFix/>
          </a:blip>
          <a:srcRect b="0" l="0" r="0" t="0"/>
          <a:stretch/>
        </p:blipFill>
        <p:spPr>
          <a:xfrm rot="596221">
            <a:off x="-1897412" y="-1639474"/>
            <a:ext cx="5364192" cy="8096389"/>
          </a:xfrm>
          <a:prstGeom prst="rect">
            <a:avLst/>
          </a:prstGeom>
          <a:noFill/>
          <a:ln>
            <a:noFill/>
          </a:ln>
        </p:spPr>
      </p:pic>
      <p:pic>
        <p:nvPicPr>
          <p:cNvPr id="256" name="Google Shape;256;p10"/>
          <p:cNvPicPr preferRelativeResize="0"/>
          <p:nvPr/>
        </p:nvPicPr>
        <p:blipFill rotWithShape="1">
          <a:blip r:embed="rId4">
            <a:alphaModFix/>
          </a:blip>
          <a:srcRect b="0" l="0" r="0" t="0"/>
          <a:stretch/>
        </p:blipFill>
        <p:spPr>
          <a:xfrm>
            <a:off x="7900190" y="1053980"/>
            <a:ext cx="5449895" cy="6858000"/>
          </a:xfrm>
          <a:prstGeom prst="rect">
            <a:avLst/>
          </a:prstGeom>
          <a:noFill/>
          <a:ln>
            <a:noFill/>
          </a:ln>
        </p:spPr>
      </p:pic>
      <p:pic>
        <p:nvPicPr>
          <p:cNvPr id="257" name="Google Shape;257;p10"/>
          <p:cNvPicPr preferRelativeResize="0"/>
          <p:nvPr/>
        </p:nvPicPr>
        <p:blipFill rotWithShape="1">
          <a:blip r:embed="rId5">
            <a:alphaModFix/>
          </a:blip>
          <a:srcRect b="0" l="0" r="0" t="0"/>
          <a:stretch/>
        </p:blipFill>
        <p:spPr>
          <a:xfrm>
            <a:off x="9070363" y="5677922"/>
            <a:ext cx="849631" cy="849631"/>
          </a:xfrm>
          <a:prstGeom prst="rect">
            <a:avLst/>
          </a:prstGeom>
          <a:noFill/>
          <a:ln>
            <a:noFill/>
          </a:ln>
        </p:spPr>
      </p:pic>
      <p:pic>
        <p:nvPicPr>
          <p:cNvPr id="258" name="Google Shape;258;p10"/>
          <p:cNvPicPr preferRelativeResize="0"/>
          <p:nvPr/>
        </p:nvPicPr>
        <p:blipFill rotWithShape="1">
          <a:blip r:embed="rId6">
            <a:alphaModFix/>
          </a:blip>
          <a:srcRect b="0" l="0" r="0" t="0"/>
          <a:stretch/>
        </p:blipFill>
        <p:spPr>
          <a:xfrm>
            <a:off x="11703602" y="2867206"/>
            <a:ext cx="353221" cy="396695"/>
          </a:xfrm>
          <a:prstGeom prst="rect">
            <a:avLst/>
          </a:prstGeom>
          <a:noFill/>
          <a:ln>
            <a:noFill/>
          </a:ln>
        </p:spPr>
      </p:pic>
      <p:pic>
        <p:nvPicPr>
          <p:cNvPr id="259" name="Google Shape;259;p10"/>
          <p:cNvPicPr preferRelativeResize="0"/>
          <p:nvPr/>
        </p:nvPicPr>
        <p:blipFill rotWithShape="1">
          <a:blip r:embed="rId7">
            <a:alphaModFix/>
          </a:blip>
          <a:srcRect b="0" l="0" r="0" t="0"/>
          <a:stretch/>
        </p:blipFill>
        <p:spPr>
          <a:xfrm>
            <a:off x="11880213" y="3746806"/>
            <a:ext cx="1261615" cy="3113236"/>
          </a:xfrm>
          <a:prstGeom prst="rect">
            <a:avLst/>
          </a:prstGeom>
          <a:noFill/>
          <a:ln>
            <a:noFill/>
          </a:ln>
        </p:spPr>
      </p:pic>
      <p:pic>
        <p:nvPicPr>
          <p:cNvPr id="260" name="Google Shape;260;p10"/>
          <p:cNvPicPr preferRelativeResize="0"/>
          <p:nvPr/>
        </p:nvPicPr>
        <p:blipFill rotWithShape="1">
          <a:blip r:embed="rId8">
            <a:alphaModFix/>
          </a:blip>
          <a:srcRect b="0" l="0" r="0" t="0"/>
          <a:stretch/>
        </p:blipFill>
        <p:spPr>
          <a:xfrm>
            <a:off x="10498711" y="5303426"/>
            <a:ext cx="1173244" cy="833621"/>
          </a:xfrm>
          <a:prstGeom prst="rect">
            <a:avLst/>
          </a:prstGeom>
          <a:noFill/>
          <a:ln>
            <a:noFill/>
          </a:ln>
        </p:spPr>
      </p:pic>
      <p:pic>
        <p:nvPicPr>
          <p:cNvPr id="261" name="Google Shape;261;p10"/>
          <p:cNvPicPr preferRelativeResize="0"/>
          <p:nvPr/>
        </p:nvPicPr>
        <p:blipFill rotWithShape="1">
          <a:blip r:embed="rId9">
            <a:alphaModFix/>
          </a:blip>
          <a:srcRect b="0" l="0" r="0" t="0"/>
          <a:stretch/>
        </p:blipFill>
        <p:spPr>
          <a:xfrm>
            <a:off x="-135574" y="1053980"/>
            <a:ext cx="921264" cy="1199918"/>
          </a:xfrm>
          <a:prstGeom prst="rect">
            <a:avLst/>
          </a:prstGeom>
          <a:noFill/>
          <a:ln>
            <a:noFill/>
          </a:ln>
        </p:spPr>
      </p:pic>
      <p:pic>
        <p:nvPicPr>
          <p:cNvPr id="262" name="Google Shape;262;p10"/>
          <p:cNvPicPr preferRelativeResize="0"/>
          <p:nvPr/>
        </p:nvPicPr>
        <p:blipFill rotWithShape="1">
          <a:blip r:embed="rId10">
            <a:alphaModFix/>
          </a:blip>
          <a:srcRect b="0" l="0" r="0" t="0"/>
          <a:stretch/>
        </p:blipFill>
        <p:spPr>
          <a:xfrm>
            <a:off x="1542352" y="569706"/>
            <a:ext cx="1222229" cy="874103"/>
          </a:xfrm>
          <a:prstGeom prst="rect">
            <a:avLst/>
          </a:prstGeom>
          <a:noFill/>
          <a:ln>
            <a:noFill/>
          </a:ln>
        </p:spPr>
      </p:pic>
      <p:pic>
        <p:nvPicPr>
          <p:cNvPr id="263" name="Google Shape;263;p10"/>
          <p:cNvPicPr preferRelativeResize="0"/>
          <p:nvPr/>
        </p:nvPicPr>
        <p:blipFill rotWithShape="1">
          <a:blip r:embed="rId11">
            <a:alphaModFix/>
          </a:blip>
          <a:srcRect b="0" l="0" r="0" t="0"/>
          <a:stretch/>
        </p:blipFill>
        <p:spPr>
          <a:xfrm>
            <a:off x="-133464" y="3955867"/>
            <a:ext cx="719178" cy="772319"/>
          </a:xfrm>
          <a:prstGeom prst="rect">
            <a:avLst/>
          </a:prstGeom>
          <a:noFill/>
          <a:ln>
            <a:noFill/>
          </a:ln>
        </p:spPr>
      </p:pic>
      <p:grpSp>
        <p:nvGrpSpPr>
          <p:cNvPr id="264" name="Google Shape;264;p10"/>
          <p:cNvGrpSpPr/>
          <p:nvPr/>
        </p:nvGrpSpPr>
        <p:grpSpPr>
          <a:xfrm>
            <a:off x="434245" y="4137862"/>
            <a:ext cx="7116622" cy="5256056"/>
            <a:chOff x="-1867588" y="4280237"/>
            <a:chExt cx="7116622" cy="5256054"/>
          </a:xfrm>
        </p:grpSpPr>
        <p:pic>
          <p:nvPicPr>
            <p:cNvPr id="265" name="Google Shape;265;p10"/>
            <p:cNvPicPr preferRelativeResize="0"/>
            <p:nvPr/>
          </p:nvPicPr>
          <p:blipFill rotWithShape="1">
            <a:blip r:embed="rId12">
              <a:alphaModFix/>
            </a:blip>
            <a:srcRect b="0" l="0" r="0" t="0"/>
            <a:stretch/>
          </p:blipFill>
          <p:spPr>
            <a:xfrm rot="1625543">
              <a:off x="-1290115" y="5026715"/>
              <a:ext cx="3340894" cy="3340894"/>
            </a:xfrm>
            <a:prstGeom prst="rect">
              <a:avLst/>
            </a:prstGeom>
            <a:noFill/>
            <a:ln>
              <a:noFill/>
            </a:ln>
          </p:spPr>
        </p:pic>
        <p:pic>
          <p:nvPicPr>
            <p:cNvPr id="266" name="Google Shape;266;p10"/>
            <p:cNvPicPr preferRelativeResize="0"/>
            <p:nvPr/>
          </p:nvPicPr>
          <p:blipFill rotWithShape="1">
            <a:blip r:embed="rId13">
              <a:alphaModFix/>
            </a:blip>
            <a:srcRect b="0" l="0" r="0" t="0"/>
            <a:stretch/>
          </p:blipFill>
          <p:spPr>
            <a:xfrm rot="2251251">
              <a:off x="681209" y="5072004"/>
              <a:ext cx="3847403" cy="3672521"/>
            </a:xfrm>
            <a:prstGeom prst="rect">
              <a:avLst/>
            </a:prstGeom>
            <a:noFill/>
            <a:ln>
              <a:noFill/>
            </a:ln>
          </p:spPr>
        </p:pic>
      </p:grpSp>
      <p:pic>
        <p:nvPicPr>
          <p:cNvPr id="267" name="Google Shape;267;p10"/>
          <p:cNvPicPr preferRelativeResize="0"/>
          <p:nvPr/>
        </p:nvPicPr>
        <p:blipFill rotWithShape="1">
          <a:blip r:embed="rId14">
            <a:alphaModFix/>
          </a:blip>
          <a:srcRect b="0" l="0" r="0" t="0"/>
          <a:stretch/>
        </p:blipFill>
        <p:spPr>
          <a:xfrm rot="5400000">
            <a:off x="6040750" y="-644020"/>
            <a:ext cx="1127253" cy="2237427"/>
          </a:xfrm>
          <a:prstGeom prst="rect">
            <a:avLst/>
          </a:prstGeom>
          <a:noFill/>
          <a:ln>
            <a:noFill/>
          </a:ln>
        </p:spPr>
      </p:pic>
      <p:pic>
        <p:nvPicPr>
          <p:cNvPr id="268" name="Google Shape;268;p10"/>
          <p:cNvPicPr preferRelativeResize="0"/>
          <p:nvPr/>
        </p:nvPicPr>
        <p:blipFill rotWithShape="1">
          <a:blip r:embed="rId15">
            <a:alphaModFix/>
          </a:blip>
          <a:srcRect b="0" l="0" r="0" t="0"/>
          <a:stretch/>
        </p:blipFill>
        <p:spPr>
          <a:xfrm>
            <a:off x="10362154" y="-508608"/>
            <a:ext cx="2272006" cy="2272006"/>
          </a:xfrm>
          <a:prstGeom prst="rect">
            <a:avLst/>
          </a:prstGeom>
          <a:noFill/>
          <a:ln>
            <a:noFill/>
          </a:ln>
        </p:spPr>
      </p:pic>
      <p:sp>
        <p:nvSpPr>
          <p:cNvPr id="269" name="Google Shape;269;p10"/>
          <p:cNvSpPr txBox="1"/>
          <p:nvPr/>
        </p:nvSpPr>
        <p:spPr>
          <a:xfrm>
            <a:off x="2689318" y="2571347"/>
            <a:ext cx="7230676" cy="1487587"/>
          </a:xfrm>
          <a:prstGeom prst="rect">
            <a:avLst/>
          </a:prstGeom>
          <a:no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rPr b="1" lang="en-US" sz="4000">
                <a:solidFill>
                  <a:srgbClr val="16234A"/>
                </a:solidFill>
                <a:latin typeface="Montserrat"/>
                <a:ea typeface="Montserrat"/>
                <a:cs typeface="Montserrat"/>
                <a:sym typeface="Montserrat"/>
              </a:rPr>
              <a:t>Kenapa Python ? </a:t>
            </a:r>
            <a:endParaRPr b="1" sz="4000">
              <a:solidFill>
                <a:srgbClr val="16234A"/>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11"/>
          <p:cNvPicPr preferRelativeResize="0"/>
          <p:nvPr/>
        </p:nvPicPr>
        <p:blipFill rotWithShape="1">
          <a:blip r:embed="rId3">
            <a:alphaModFix/>
          </a:blip>
          <a:srcRect b="0" l="0" r="0" t="0"/>
          <a:stretch/>
        </p:blipFill>
        <p:spPr>
          <a:xfrm>
            <a:off x="8771816" y="6389220"/>
            <a:ext cx="4467225" cy="523189"/>
          </a:xfrm>
          <a:prstGeom prst="rect">
            <a:avLst/>
          </a:prstGeom>
          <a:noFill/>
          <a:ln>
            <a:noFill/>
          </a:ln>
        </p:spPr>
      </p:pic>
      <p:sp>
        <p:nvSpPr>
          <p:cNvPr id="276" name="Google Shape;276;p11"/>
          <p:cNvSpPr txBox="1"/>
          <p:nvPr/>
        </p:nvSpPr>
        <p:spPr>
          <a:xfrm>
            <a:off x="966220" y="713853"/>
            <a:ext cx="7805596" cy="1487587"/>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t/>
            </a:r>
            <a:endParaRPr b="1" sz="3600">
              <a:solidFill>
                <a:srgbClr val="16234A"/>
              </a:solidFill>
              <a:latin typeface="Montserrat"/>
              <a:ea typeface="Montserrat"/>
              <a:cs typeface="Montserrat"/>
              <a:sym typeface="Montserrat"/>
            </a:endParaRPr>
          </a:p>
        </p:txBody>
      </p:sp>
      <p:pic>
        <p:nvPicPr>
          <p:cNvPr id="277" name="Google Shape;277;p11"/>
          <p:cNvPicPr preferRelativeResize="0"/>
          <p:nvPr/>
        </p:nvPicPr>
        <p:blipFill rotWithShape="1">
          <a:blip r:embed="rId4">
            <a:alphaModFix/>
          </a:blip>
          <a:srcRect b="0" l="0" r="0" t="0"/>
          <a:stretch/>
        </p:blipFill>
        <p:spPr>
          <a:xfrm rot="5400000">
            <a:off x="271275" y="1231206"/>
            <a:ext cx="641159" cy="641159"/>
          </a:xfrm>
          <a:prstGeom prst="rect">
            <a:avLst/>
          </a:prstGeom>
          <a:noFill/>
          <a:ln>
            <a:noFill/>
          </a:ln>
        </p:spPr>
      </p:pic>
      <p:pic>
        <p:nvPicPr>
          <p:cNvPr id="278" name="Google Shape;278;p11"/>
          <p:cNvPicPr preferRelativeResize="0"/>
          <p:nvPr/>
        </p:nvPicPr>
        <p:blipFill rotWithShape="1">
          <a:blip r:embed="rId5">
            <a:alphaModFix/>
          </a:blip>
          <a:srcRect b="0" l="0" r="0" t="0"/>
          <a:stretch/>
        </p:blipFill>
        <p:spPr>
          <a:xfrm>
            <a:off x="10587350" y="4483819"/>
            <a:ext cx="1713847" cy="1217735"/>
          </a:xfrm>
          <a:prstGeom prst="rect">
            <a:avLst/>
          </a:prstGeom>
          <a:noFill/>
          <a:ln>
            <a:noFill/>
          </a:ln>
        </p:spPr>
      </p:pic>
      <p:grpSp>
        <p:nvGrpSpPr>
          <p:cNvPr id="279" name="Google Shape;279;p11"/>
          <p:cNvGrpSpPr/>
          <p:nvPr/>
        </p:nvGrpSpPr>
        <p:grpSpPr>
          <a:xfrm rot="4500000">
            <a:off x="-3856618" y="2029540"/>
            <a:ext cx="7225681" cy="5256054"/>
            <a:chOff x="-1976647" y="4280237"/>
            <a:chExt cx="7225681" cy="5256054"/>
          </a:xfrm>
        </p:grpSpPr>
        <p:pic>
          <p:nvPicPr>
            <p:cNvPr id="280" name="Google Shape;280;p11"/>
            <p:cNvPicPr preferRelativeResize="0"/>
            <p:nvPr/>
          </p:nvPicPr>
          <p:blipFill rotWithShape="1">
            <a:blip r:embed="rId6">
              <a:alphaModFix/>
            </a:blip>
            <a:srcRect b="0" l="0" r="0" t="0"/>
            <a:stretch/>
          </p:blipFill>
          <p:spPr>
            <a:xfrm rot="1625543">
              <a:off x="-1399174" y="5026715"/>
              <a:ext cx="3340894" cy="3340894"/>
            </a:xfrm>
            <a:prstGeom prst="rect">
              <a:avLst/>
            </a:prstGeom>
            <a:noFill/>
            <a:ln>
              <a:noFill/>
            </a:ln>
          </p:spPr>
        </p:pic>
        <p:pic>
          <p:nvPicPr>
            <p:cNvPr id="281" name="Google Shape;281;p11"/>
            <p:cNvPicPr preferRelativeResize="0"/>
            <p:nvPr/>
          </p:nvPicPr>
          <p:blipFill rotWithShape="1">
            <a:blip r:embed="rId7">
              <a:alphaModFix/>
            </a:blip>
            <a:srcRect b="0" l="0" r="0" t="0"/>
            <a:stretch/>
          </p:blipFill>
          <p:spPr>
            <a:xfrm rot="2251251">
              <a:off x="681209" y="5072004"/>
              <a:ext cx="3847403" cy="3672521"/>
            </a:xfrm>
            <a:prstGeom prst="rect">
              <a:avLst/>
            </a:prstGeom>
            <a:noFill/>
            <a:ln>
              <a:noFill/>
            </a:ln>
          </p:spPr>
        </p:pic>
      </p:grpSp>
      <p:pic>
        <p:nvPicPr>
          <p:cNvPr id="282" name="Google Shape;282;p11"/>
          <p:cNvPicPr preferRelativeResize="0"/>
          <p:nvPr/>
        </p:nvPicPr>
        <p:blipFill rotWithShape="1">
          <a:blip r:embed="rId8">
            <a:alphaModFix/>
          </a:blip>
          <a:srcRect b="0" l="0" r="0" t="0"/>
          <a:stretch/>
        </p:blipFill>
        <p:spPr>
          <a:xfrm>
            <a:off x="9293723" y="250881"/>
            <a:ext cx="2974851" cy="482056"/>
          </a:xfrm>
          <a:prstGeom prst="rect">
            <a:avLst/>
          </a:prstGeom>
          <a:noFill/>
          <a:ln>
            <a:noFill/>
          </a:ln>
        </p:spPr>
      </p:pic>
      <p:sp>
        <p:nvSpPr>
          <p:cNvPr id="283" name="Google Shape;283;p11"/>
          <p:cNvSpPr/>
          <p:nvPr/>
        </p:nvSpPr>
        <p:spPr>
          <a:xfrm>
            <a:off x="9299790" y="6449076"/>
            <a:ext cx="263040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 Copyright by Digital Skola 2020</a:t>
            </a:r>
            <a:endParaRPr/>
          </a:p>
        </p:txBody>
      </p:sp>
      <p:sp>
        <p:nvSpPr>
          <p:cNvPr id="284" name="Google Shape;284;p11"/>
          <p:cNvSpPr txBox="1"/>
          <p:nvPr/>
        </p:nvSpPr>
        <p:spPr>
          <a:xfrm>
            <a:off x="1173695" y="1231206"/>
            <a:ext cx="140474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Python</a:t>
            </a:r>
            <a:endParaRPr/>
          </a:p>
        </p:txBody>
      </p:sp>
      <p:sp>
        <p:nvSpPr>
          <p:cNvPr id="285" name="Google Shape;285;p11"/>
          <p:cNvSpPr txBox="1"/>
          <p:nvPr/>
        </p:nvSpPr>
        <p:spPr>
          <a:xfrm>
            <a:off x="1173695" y="2465617"/>
            <a:ext cx="8962646" cy="2542363"/>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Merupakan salah satu</a:t>
            </a:r>
            <a:r>
              <a:rPr b="1" lang="en-US" sz="1800">
                <a:solidFill>
                  <a:schemeClr val="dk1"/>
                </a:solidFill>
                <a:latin typeface="Calibri"/>
                <a:ea typeface="Calibri"/>
                <a:cs typeface="Calibri"/>
                <a:sym typeface="Calibri"/>
              </a:rPr>
              <a:t> Bahasa pemrograman tingkat tinggi</a:t>
            </a:r>
            <a:endParaRPr b="1" sz="1800">
              <a:solidFill>
                <a:schemeClr val="dk1"/>
              </a:solidFill>
              <a:latin typeface="Calibri"/>
              <a:ea typeface="Calibri"/>
              <a:cs typeface="Calibri"/>
              <a:sym typeface="Calibri"/>
            </a:endParaRPr>
          </a:p>
          <a:p>
            <a:pPr indent="-285750" lvl="0" marL="285750" marR="0" rtl="0" algn="l">
              <a:lnSpc>
                <a:spcPct val="150000"/>
              </a:lnSpc>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Menjadi salah satu dari tiga Bahasa pemrograman yang paling banyak digunakan menurut </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stack overflow pada tahun 2020</a:t>
            </a:r>
            <a:endParaRPr/>
          </a:p>
          <a:p>
            <a:pPr indent="-285750" lvl="0" marL="285750" marR="0" rtl="0" algn="l">
              <a:lnSpc>
                <a:spcPct val="150000"/>
              </a:lnSpc>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Memiliki libraries / Modules yang sangat banyak dan didukung oleh komunitas yang besar. </a:t>
            </a:r>
            <a:endParaRPr/>
          </a:p>
          <a:p>
            <a:pPr indent="-285750" lvl="0" marL="285750" marR="0" rtl="0" algn="l">
              <a:lnSpc>
                <a:spcPct val="150000"/>
              </a:lnSpc>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Memprioritaskan pada kemudahan dalam pembacaan program / code. </a:t>
            </a:r>
            <a:endParaRPr/>
          </a:p>
          <a:p>
            <a:pPr indent="-285750" lvl="0" marL="285750" marR="0" rtl="0" algn="l">
              <a:lnSpc>
                <a:spcPct val="150000"/>
              </a:lnSpc>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Sangat comfortable dalam melakukan data processing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12"/>
          <p:cNvPicPr preferRelativeResize="0"/>
          <p:nvPr/>
        </p:nvPicPr>
        <p:blipFill rotWithShape="1">
          <a:blip r:embed="rId3">
            <a:alphaModFix/>
          </a:blip>
          <a:srcRect b="0" l="0" r="0" t="0"/>
          <a:stretch/>
        </p:blipFill>
        <p:spPr>
          <a:xfrm>
            <a:off x="8771816" y="6389220"/>
            <a:ext cx="4467225" cy="523189"/>
          </a:xfrm>
          <a:prstGeom prst="rect">
            <a:avLst/>
          </a:prstGeom>
          <a:noFill/>
          <a:ln>
            <a:noFill/>
          </a:ln>
        </p:spPr>
      </p:pic>
      <p:sp>
        <p:nvSpPr>
          <p:cNvPr id="292" name="Google Shape;292;p12"/>
          <p:cNvSpPr txBox="1"/>
          <p:nvPr/>
        </p:nvSpPr>
        <p:spPr>
          <a:xfrm>
            <a:off x="966220" y="713853"/>
            <a:ext cx="7805596" cy="1487587"/>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t/>
            </a:r>
            <a:endParaRPr b="1" sz="3600">
              <a:solidFill>
                <a:srgbClr val="16234A"/>
              </a:solidFill>
              <a:latin typeface="Montserrat"/>
              <a:ea typeface="Montserrat"/>
              <a:cs typeface="Montserrat"/>
              <a:sym typeface="Montserrat"/>
            </a:endParaRPr>
          </a:p>
        </p:txBody>
      </p:sp>
      <p:pic>
        <p:nvPicPr>
          <p:cNvPr id="293" name="Google Shape;293;p12"/>
          <p:cNvPicPr preferRelativeResize="0"/>
          <p:nvPr/>
        </p:nvPicPr>
        <p:blipFill rotWithShape="1">
          <a:blip r:embed="rId4">
            <a:alphaModFix/>
          </a:blip>
          <a:srcRect b="0" l="0" r="0" t="0"/>
          <a:stretch/>
        </p:blipFill>
        <p:spPr>
          <a:xfrm rot="5400000">
            <a:off x="271275" y="1231206"/>
            <a:ext cx="641159" cy="641159"/>
          </a:xfrm>
          <a:prstGeom prst="rect">
            <a:avLst/>
          </a:prstGeom>
          <a:noFill/>
          <a:ln>
            <a:noFill/>
          </a:ln>
        </p:spPr>
      </p:pic>
      <p:pic>
        <p:nvPicPr>
          <p:cNvPr id="294" name="Google Shape;294;p12"/>
          <p:cNvPicPr preferRelativeResize="0"/>
          <p:nvPr/>
        </p:nvPicPr>
        <p:blipFill rotWithShape="1">
          <a:blip r:embed="rId5">
            <a:alphaModFix/>
          </a:blip>
          <a:srcRect b="0" l="0" r="0" t="0"/>
          <a:stretch/>
        </p:blipFill>
        <p:spPr>
          <a:xfrm>
            <a:off x="10587350" y="4483819"/>
            <a:ext cx="1713847" cy="1217735"/>
          </a:xfrm>
          <a:prstGeom prst="rect">
            <a:avLst/>
          </a:prstGeom>
          <a:noFill/>
          <a:ln>
            <a:noFill/>
          </a:ln>
        </p:spPr>
      </p:pic>
      <p:grpSp>
        <p:nvGrpSpPr>
          <p:cNvPr id="295" name="Google Shape;295;p12"/>
          <p:cNvGrpSpPr/>
          <p:nvPr/>
        </p:nvGrpSpPr>
        <p:grpSpPr>
          <a:xfrm rot="4500000">
            <a:off x="-3856618" y="2029540"/>
            <a:ext cx="7225681" cy="5256054"/>
            <a:chOff x="-1976647" y="4280237"/>
            <a:chExt cx="7225681" cy="5256054"/>
          </a:xfrm>
        </p:grpSpPr>
        <p:pic>
          <p:nvPicPr>
            <p:cNvPr id="296" name="Google Shape;296;p12"/>
            <p:cNvPicPr preferRelativeResize="0"/>
            <p:nvPr/>
          </p:nvPicPr>
          <p:blipFill rotWithShape="1">
            <a:blip r:embed="rId6">
              <a:alphaModFix/>
            </a:blip>
            <a:srcRect b="0" l="0" r="0" t="0"/>
            <a:stretch/>
          </p:blipFill>
          <p:spPr>
            <a:xfrm rot="1625543">
              <a:off x="-1399174" y="5026715"/>
              <a:ext cx="3340894" cy="3340894"/>
            </a:xfrm>
            <a:prstGeom prst="rect">
              <a:avLst/>
            </a:prstGeom>
            <a:noFill/>
            <a:ln>
              <a:noFill/>
            </a:ln>
          </p:spPr>
        </p:pic>
        <p:pic>
          <p:nvPicPr>
            <p:cNvPr id="297" name="Google Shape;297;p12"/>
            <p:cNvPicPr preferRelativeResize="0"/>
            <p:nvPr/>
          </p:nvPicPr>
          <p:blipFill rotWithShape="1">
            <a:blip r:embed="rId7">
              <a:alphaModFix/>
            </a:blip>
            <a:srcRect b="0" l="0" r="0" t="0"/>
            <a:stretch/>
          </p:blipFill>
          <p:spPr>
            <a:xfrm rot="2251251">
              <a:off x="681209" y="5072004"/>
              <a:ext cx="3847403" cy="3672521"/>
            </a:xfrm>
            <a:prstGeom prst="rect">
              <a:avLst/>
            </a:prstGeom>
            <a:noFill/>
            <a:ln>
              <a:noFill/>
            </a:ln>
          </p:spPr>
        </p:pic>
      </p:grpSp>
      <p:pic>
        <p:nvPicPr>
          <p:cNvPr id="298" name="Google Shape;298;p12"/>
          <p:cNvPicPr preferRelativeResize="0"/>
          <p:nvPr/>
        </p:nvPicPr>
        <p:blipFill rotWithShape="1">
          <a:blip r:embed="rId8">
            <a:alphaModFix/>
          </a:blip>
          <a:srcRect b="0" l="0" r="0" t="0"/>
          <a:stretch/>
        </p:blipFill>
        <p:spPr>
          <a:xfrm>
            <a:off x="9293723" y="250881"/>
            <a:ext cx="2974851" cy="482056"/>
          </a:xfrm>
          <a:prstGeom prst="rect">
            <a:avLst/>
          </a:prstGeom>
          <a:noFill/>
          <a:ln>
            <a:noFill/>
          </a:ln>
        </p:spPr>
      </p:pic>
      <p:sp>
        <p:nvSpPr>
          <p:cNvPr id="299" name="Google Shape;299;p12"/>
          <p:cNvSpPr/>
          <p:nvPr/>
        </p:nvSpPr>
        <p:spPr>
          <a:xfrm>
            <a:off x="9299790" y="6449076"/>
            <a:ext cx="263040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 Copyright by Digital Skola 2020</a:t>
            </a:r>
            <a:endParaRPr/>
          </a:p>
        </p:txBody>
      </p:sp>
      <p:sp>
        <p:nvSpPr>
          <p:cNvPr id="300" name="Google Shape;300;p12"/>
          <p:cNvSpPr txBox="1"/>
          <p:nvPr/>
        </p:nvSpPr>
        <p:spPr>
          <a:xfrm>
            <a:off x="1142528" y="1025617"/>
            <a:ext cx="277428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Mari kita mulai</a:t>
            </a:r>
            <a:endParaRPr b="1" sz="3200">
              <a:solidFill>
                <a:schemeClr val="dk1"/>
              </a:solidFill>
              <a:latin typeface="Calibri"/>
              <a:ea typeface="Calibri"/>
              <a:cs typeface="Calibri"/>
              <a:sym typeface="Calibri"/>
            </a:endParaRPr>
          </a:p>
        </p:txBody>
      </p:sp>
      <p:pic>
        <p:nvPicPr>
          <p:cNvPr id="301" name="Google Shape;301;p12"/>
          <p:cNvPicPr preferRelativeResize="0"/>
          <p:nvPr/>
        </p:nvPicPr>
        <p:blipFill rotWithShape="1">
          <a:blip r:embed="rId9">
            <a:alphaModFix/>
          </a:blip>
          <a:srcRect b="0" l="0" r="0" t="0"/>
          <a:stretch/>
        </p:blipFill>
        <p:spPr>
          <a:xfrm>
            <a:off x="1638300" y="2305050"/>
            <a:ext cx="8915400" cy="2247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13"/>
          <p:cNvPicPr preferRelativeResize="0"/>
          <p:nvPr/>
        </p:nvPicPr>
        <p:blipFill rotWithShape="1">
          <a:blip r:embed="rId3">
            <a:alphaModFix/>
          </a:blip>
          <a:srcRect b="0" l="0" r="0" t="0"/>
          <a:stretch/>
        </p:blipFill>
        <p:spPr>
          <a:xfrm rot="596221">
            <a:off x="-1897412" y="-1639474"/>
            <a:ext cx="5364192" cy="8096389"/>
          </a:xfrm>
          <a:prstGeom prst="rect">
            <a:avLst/>
          </a:prstGeom>
          <a:noFill/>
          <a:ln>
            <a:noFill/>
          </a:ln>
        </p:spPr>
      </p:pic>
      <p:pic>
        <p:nvPicPr>
          <p:cNvPr id="307" name="Google Shape;307;p13"/>
          <p:cNvPicPr preferRelativeResize="0"/>
          <p:nvPr/>
        </p:nvPicPr>
        <p:blipFill rotWithShape="1">
          <a:blip r:embed="rId4">
            <a:alphaModFix/>
          </a:blip>
          <a:srcRect b="0" l="0" r="0" t="0"/>
          <a:stretch/>
        </p:blipFill>
        <p:spPr>
          <a:xfrm>
            <a:off x="7900190" y="1053980"/>
            <a:ext cx="5449895" cy="6858000"/>
          </a:xfrm>
          <a:prstGeom prst="rect">
            <a:avLst/>
          </a:prstGeom>
          <a:noFill/>
          <a:ln>
            <a:noFill/>
          </a:ln>
        </p:spPr>
      </p:pic>
      <p:pic>
        <p:nvPicPr>
          <p:cNvPr id="308" name="Google Shape;308;p13"/>
          <p:cNvPicPr preferRelativeResize="0"/>
          <p:nvPr/>
        </p:nvPicPr>
        <p:blipFill rotWithShape="1">
          <a:blip r:embed="rId5">
            <a:alphaModFix/>
          </a:blip>
          <a:srcRect b="0" l="0" r="0" t="0"/>
          <a:stretch/>
        </p:blipFill>
        <p:spPr>
          <a:xfrm>
            <a:off x="9070363" y="5677922"/>
            <a:ext cx="849631" cy="849631"/>
          </a:xfrm>
          <a:prstGeom prst="rect">
            <a:avLst/>
          </a:prstGeom>
          <a:noFill/>
          <a:ln>
            <a:noFill/>
          </a:ln>
        </p:spPr>
      </p:pic>
      <p:pic>
        <p:nvPicPr>
          <p:cNvPr id="309" name="Google Shape;309;p13"/>
          <p:cNvPicPr preferRelativeResize="0"/>
          <p:nvPr/>
        </p:nvPicPr>
        <p:blipFill rotWithShape="1">
          <a:blip r:embed="rId6">
            <a:alphaModFix/>
          </a:blip>
          <a:srcRect b="0" l="0" r="0" t="0"/>
          <a:stretch/>
        </p:blipFill>
        <p:spPr>
          <a:xfrm>
            <a:off x="11703602" y="2867206"/>
            <a:ext cx="353221" cy="396695"/>
          </a:xfrm>
          <a:prstGeom prst="rect">
            <a:avLst/>
          </a:prstGeom>
          <a:noFill/>
          <a:ln>
            <a:noFill/>
          </a:ln>
        </p:spPr>
      </p:pic>
      <p:pic>
        <p:nvPicPr>
          <p:cNvPr id="310" name="Google Shape;310;p13"/>
          <p:cNvPicPr preferRelativeResize="0"/>
          <p:nvPr/>
        </p:nvPicPr>
        <p:blipFill rotWithShape="1">
          <a:blip r:embed="rId7">
            <a:alphaModFix/>
          </a:blip>
          <a:srcRect b="0" l="0" r="0" t="0"/>
          <a:stretch/>
        </p:blipFill>
        <p:spPr>
          <a:xfrm>
            <a:off x="11880213" y="3746806"/>
            <a:ext cx="1261615" cy="3113236"/>
          </a:xfrm>
          <a:prstGeom prst="rect">
            <a:avLst/>
          </a:prstGeom>
          <a:noFill/>
          <a:ln>
            <a:noFill/>
          </a:ln>
        </p:spPr>
      </p:pic>
      <p:pic>
        <p:nvPicPr>
          <p:cNvPr id="311" name="Google Shape;311;p13"/>
          <p:cNvPicPr preferRelativeResize="0"/>
          <p:nvPr/>
        </p:nvPicPr>
        <p:blipFill rotWithShape="1">
          <a:blip r:embed="rId8">
            <a:alphaModFix/>
          </a:blip>
          <a:srcRect b="0" l="0" r="0" t="0"/>
          <a:stretch/>
        </p:blipFill>
        <p:spPr>
          <a:xfrm>
            <a:off x="10498711" y="5303426"/>
            <a:ext cx="1173244" cy="833621"/>
          </a:xfrm>
          <a:prstGeom prst="rect">
            <a:avLst/>
          </a:prstGeom>
          <a:noFill/>
          <a:ln>
            <a:noFill/>
          </a:ln>
        </p:spPr>
      </p:pic>
      <p:pic>
        <p:nvPicPr>
          <p:cNvPr id="312" name="Google Shape;312;p13"/>
          <p:cNvPicPr preferRelativeResize="0"/>
          <p:nvPr/>
        </p:nvPicPr>
        <p:blipFill rotWithShape="1">
          <a:blip r:embed="rId9">
            <a:alphaModFix/>
          </a:blip>
          <a:srcRect b="0" l="0" r="0" t="0"/>
          <a:stretch/>
        </p:blipFill>
        <p:spPr>
          <a:xfrm>
            <a:off x="-135574" y="1053980"/>
            <a:ext cx="921264" cy="1199918"/>
          </a:xfrm>
          <a:prstGeom prst="rect">
            <a:avLst/>
          </a:prstGeom>
          <a:noFill/>
          <a:ln>
            <a:noFill/>
          </a:ln>
        </p:spPr>
      </p:pic>
      <p:pic>
        <p:nvPicPr>
          <p:cNvPr id="313" name="Google Shape;313;p13"/>
          <p:cNvPicPr preferRelativeResize="0"/>
          <p:nvPr/>
        </p:nvPicPr>
        <p:blipFill rotWithShape="1">
          <a:blip r:embed="rId10">
            <a:alphaModFix/>
          </a:blip>
          <a:srcRect b="0" l="0" r="0" t="0"/>
          <a:stretch/>
        </p:blipFill>
        <p:spPr>
          <a:xfrm>
            <a:off x="1542352" y="569706"/>
            <a:ext cx="1222229" cy="874103"/>
          </a:xfrm>
          <a:prstGeom prst="rect">
            <a:avLst/>
          </a:prstGeom>
          <a:noFill/>
          <a:ln>
            <a:noFill/>
          </a:ln>
        </p:spPr>
      </p:pic>
      <p:pic>
        <p:nvPicPr>
          <p:cNvPr id="314" name="Google Shape;314;p13"/>
          <p:cNvPicPr preferRelativeResize="0"/>
          <p:nvPr/>
        </p:nvPicPr>
        <p:blipFill rotWithShape="1">
          <a:blip r:embed="rId11">
            <a:alphaModFix/>
          </a:blip>
          <a:srcRect b="0" l="0" r="0" t="0"/>
          <a:stretch/>
        </p:blipFill>
        <p:spPr>
          <a:xfrm>
            <a:off x="-133464" y="3955867"/>
            <a:ext cx="719178" cy="772319"/>
          </a:xfrm>
          <a:prstGeom prst="rect">
            <a:avLst/>
          </a:prstGeom>
          <a:noFill/>
          <a:ln>
            <a:noFill/>
          </a:ln>
        </p:spPr>
      </p:pic>
      <p:grpSp>
        <p:nvGrpSpPr>
          <p:cNvPr id="315" name="Google Shape;315;p13"/>
          <p:cNvGrpSpPr/>
          <p:nvPr/>
        </p:nvGrpSpPr>
        <p:grpSpPr>
          <a:xfrm>
            <a:off x="434245" y="4137862"/>
            <a:ext cx="7116622" cy="5256056"/>
            <a:chOff x="-1867588" y="4280237"/>
            <a:chExt cx="7116622" cy="5256054"/>
          </a:xfrm>
        </p:grpSpPr>
        <p:pic>
          <p:nvPicPr>
            <p:cNvPr id="316" name="Google Shape;316;p13"/>
            <p:cNvPicPr preferRelativeResize="0"/>
            <p:nvPr/>
          </p:nvPicPr>
          <p:blipFill rotWithShape="1">
            <a:blip r:embed="rId12">
              <a:alphaModFix/>
            </a:blip>
            <a:srcRect b="0" l="0" r="0" t="0"/>
            <a:stretch/>
          </p:blipFill>
          <p:spPr>
            <a:xfrm rot="1625543">
              <a:off x="-1290115" y="5026715"/>
              <a:ext cx="3340894" cy="3340894"/>
            </a:xfrm>
            <a:prstGeom prst="rect">
              <a:avLst/>
            </a:prstGeom>
            <a:noFill/>
            <a:ln>
              <a:noFill/>
            </a:ln>
          </p:spPr>
        </p:pic>
        <p:pic>
          <p:nvPicPr>
            <p:cNvPr id="317" name="Google Shape;317;p13"/>
            <p:cNvPicPr preferRelativeResize="0"/>
            <p:nvPr/>
          </p:nvPicPr>
          <p:blipFill rotWithShape="1">
            <a:blip r:embed="rId13">
              <a:alphaModFix/>
            </a:blip>
            <a:srcRect b="0" l="0" r="0" t="0"/>
            <a:stretch/>
          </p:blipFill>
          <p:spPr>
            <a:xfrm rot="2251251">
              <a:off x="681209" y="5072004"/>
              <a:ext cx="3847403" cy="3672521"/>
            </a:xfrm>
            <a:prstGeom prst="rect">
              <a:avLst/>
            </a:prstGeom>
            <a:noFill/>
            <a:ln>
              <a:noFill/>
            </a:ln>
          </p:spPr>
        </p:pic>
      </p:grpSp>
      <p:pic>
        <p:nvPicPr>
          <p:cNvPr id="318" name="Google Shape;318;p13"/>
          <p:cNvPicPr preferRelativeResize="0"/>
          <p:nvPr/>
        </p:nvPicPr>
        <p:blipFill rotWithShape="1">
          <a:blip r:embed="rId14">
            <a:alphaModFix/>
          </a:blip>
          <a:srcRect b="0" l="0" r="0" t="0"/>
          <a:stretch/>
        </p:blipFill>
        <p:spPr>
          <a:xfrm rot="5400000">
            <a:off x="6040750" y="-644020"/>
            <a:ext cx="1127253" cy="2237427"/>
          </a:xfrm>
          <a:prstGeom prst="rect">
            <a:avLst/>
          </a:prstGeom>
          <a:noFill/>
          <a:ln>
            <a:noFill/>
          </a:ln>
        </p:spPr>
      </p:pic>
      <p:pic>
        <p:nvPicPr>
          <p:cNvPr id="319" name="Google Shape;319;p13"/>
          <p:cNvPicPr preferRelativeResize="0"/>
          <p:nvPr/>
        </p:nvPicPr>
        <p:blipFill rotWithShape="1">
          <a:blip r:embed="rId15">
            <a:alphaModFix/>
          </a:blip>
          <a:srcRect b="0" l="0" r="0" t="0"/>
          <a:stretch/>
        </p:blipFill>
        <p:spPr>
          <a:xfrm>
            <a:off x="10362154" y="-508608"/>
            <a:ext cx="2272006" cy="2272006"/>
          </a:xfrm>
          <a:prstGeom prst="rect">
            <a:avLst/>
          </a:prstGeom>
          <a:noFill/>
          <a:ln>
            <a:noFill/>
          </a:ln>
        </p:spPr>
      </p:pic>
      <p:sp>
        <p:nvSpPr>
          <p:cNvPr id="320" name="Google Shape;320;p13"/>
          <p:cNvSpPr txBox="1"/>
          <p:nvPr/>
        </p:nvSpPr>
        <p:spPr>
          <a:xfrm>
            <a:off x="2689318" y="2571347"/>
            <a:ext cx="7230676" cy="1487587"/>
          </a:xfrm>
          <a:prstGeom prst="rect">
            <a:avLst/>
          </a:prstGeom>
          <a:no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rPr b="1" lang="en-US" sz="4000">
                <a:solidFill>
                  <a:srgbClr val="16234A"/>
                </a:solidFill>
                <a:latin typeface="Montserrat"/>
                <a:ea typeface="Montserrat"/>
                <a:cs typeface="Montserrat"/>
                <a:sym typeface="Montserrat"/>
              </a:rPr>
              <a:t>Variable</a:t>
            </a:r>
            <a:endParaRPr b="1" sz="4000">
              <a:solidFill>
                <a:srgbClr val="16234A"/>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14"/>
          <p:cNvPicPr preferRelativeResize="0"/>
          <p:nvPr/>
        </p:nvPicPr>
        <p:blipFill rotWithShape="1">
          <a:blip r:embed="rId3">
            <a:alphaModFix/>
          </a:blip>
          <a:srcRect b="0" l="0" r="0" t="0"/>
          <a:stretch/>
        </p:blipFill>
        <p:spPr>
          <a:xfrm>
            <a:off x="8771816" y="6389220"/>
            <a:ext cx="4467225" cy="523189"/>
          </a:xfrm>
          <a:prstGeom prst="rect">
            <a:avLst/>
          </a:prstGeom>
          <a:noFill/>
          <a:ln>
            <a:noFill/>
          </a:ln>
        </p:spPr>
      </p:pic>
      <p:sp>
        <p:nvSpPr>
          <p:cNvPr id="327" name="Google Shape;327;p14"/>
          <p:cNvSpPr txBox="1"/>
          <p:nvPr/>
        </p:nvSpPr>
        <p:spPr>
          <a:xfrm>
            <a:off x="966220" y="713853"/>
            <a:ext cx="7805596" cy="1487587"/>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t/>
            </a:r>
            <a:endParaRPr b="1" sz="3600">
              <a:solidFill>
                <a:srgbClr val="16234A"/>
              </a:solidFill>
              <a:latin typeface="Montserrat"/>
              <a:ea typeface="Montserrat"/>
              <a:cs typeface="Montserrat"/>
              <a:sym typeface="Montserrat"/>
            </a:endParaRPr>
          </a:p>
        </p:txBody>
      </p:sp>
      <p:pic>
        <p:nvPicPr>
          <p:cNvPr id="328" name="Google Shape;328;p14"/>
          <p:cNvPicPr preferRelativeResize="0"/>
          <p:nvPr/>
        </p:nvPicPr>
        <p:blipFill rotWithShape="1">
          <a:blip r:embed="rId4">
            <a:alphaModFix/>
          </a:blip>
          <a:srcRect b="0" l="0" r="0" t="0"/>
          <a:stretch/>
        </p:blipFill>
        <p:spPr>
          <a:xfrm rot="5400000">
            <a:off x="271275" y="1231206"/>
            <a:ext cx="641159" cy="641159"/>
          </a:xfrm>
          <a:prstGeom prst="rect">
            <a:avLst/>
          </a:prstGeom>
          <a:noFill/>
          <a:ln>
            <a:noFill/>
          </a:ln>
        </p:spPr>
      </p:pic>
      <p:pic>
        <p:nvPicPr>
          <p:cNvPr id="329" name="Google Shape;329;p14"/>
          <p:cNvPicPr preferRelativeResize="0"/>
          <p:nvPr/>
        </p:nvPicPr>
        <p:blipFill rotWithShape="1">
          <a:blip r:embed="rId5">
            <a:alphaModFix/>
          </a:blip>
          <a:srcRect b="0" l="0" r="0" t="0"/>
          <a:stretch/>
        </p:blipFill>
        <p:spPr>
          <a:xfrm>
            <a:off x="10587350" y="4483819"/>
            <a:ext cx="1713847" cy="1217735"/>
          </a:xfrm>
          <a:prstGeom prst="rect">
            <a:avLst/>
          </a:prstGeom>
          <a:noFill/>
          <a:ln>
            <a:noFill/>
          </a:ln>
        </p:spPr>
      </p:pic>
      <p:grpSp>
        <p:nvGrpSpPr>
          <p:cNvPr id="330" name="Google Shape;330;p14"/>
          <p:cNvGrpSpPr/>
          <p:nvPr/>
        </p:nvGrpSpPr>
        <p:grpSpPr>
          <a:xfrm rot="4500000">
            <a:off x="-3856618" y="2029540"/>
            <a:ext cx="7225681" cy="5256054"/>
            <a:chOff x="-1976647" y="4280237"/>
            <a:chExt cx="7225681" cy="5256054"/>
          </a:xfrm>
        </p:grpSpPr>
        <p:pic>
          <p:nvPicPr>
            <p:cNvPr id="331" name="Google Shape;331;p14"/>
            <p:cNvPicPr preferRelativeResize="0"/>
            <p:nvPr/>
          </p:nvPicPr>
          <p:blipFill rotWithShape="1">
            <a:blip r:embed="rId6">
              <a:alphaModFix/>
            </a:blip>
            <a:srcRect b="0" l="0" r="0" t="0"/>
            <a:stretch/>
          </p:blipFill>
          <p:spPr>
            <a:xfrm rot="1625543">
              <a:off x="-1399174" y="5026715"/>
              <a:ext cx="3340894" cy="3340894"/>
            </a:xfrm>
            <a:prstGeom prst="rect">
              <a:avLst/>
            </a:prstGeom>
            <a:noFill/>
            <a:ln>
              <a:noFill/>
            </a:ln>
          </p:spPr>
        </p:pic>
        <p:pic>
          <p:nvPicPr>
            <p:cNvPr id="332" name="Google Shape;332;p14"/>
            <p:cNvPicPr preferRelativeResize="0"/>
            <p:nvPr/>
          </p:nvPicPr>
          <p:blipFill rotWithShape="1">
            <a:blip r:embed="rId7">
              <a:alphaModFix/>
            </a:blip>
            <a:srcRect b="0" l="0" r="0" t="0"/>
            <a:stretch/>
          </p:blipFill>
          <p:spPr>
            <a:xfrm rot="2251251">
              <a:off x="681209" y="5072004"/>
              <a:ext cx="3847403" cy="3672521"/>
            </a:xfrm>
            <a:prstGeom prst="rect">
              <a:avLst/>
            </a:prstGeom>
            <a:noFill/>
            <a:ln>
              <a:noFill/>
            </a:ln>
          </p:spPr>
        </p:pic>
      </p:grpSp>
      <p:pic>
        <p:nvPicPr>
          <p:cNvPr id="333" name="Google Shape;333;p14"/>
          <p:cNvPicPr preferRelativeResize="0"/>
          <p:nvPr/>
        </p:nvPicPr>
        <p:blipFill rotWithShape="1">
          <a:blip r:embed="rId8">
            <a:alphaModFix/>
          </a:blip>
          <a:srcRect b="0" l="0" r="0" t="0"/>
          <a:stretch/>
        </p:blipFill>
        <p:spPr>
          <a:xfrm>
            <a:off x="9293723" y="250881"/>
            <a:ext cx="2974851" cy="482056"/>
          </a:xfrm>
          <a:prstGeom prst="rect">
            <a:avLst/>
          </a:prstGeom>
          <a:noFill/>
          <a:ln>
            <a:noFill/>
          </a:ln>
        </p:spPr>
      </p:pic>
      <p:sp>
        <p:nvSpPr>
          <p:cNvPr id="334" name="Google Shape;334;p14"/>
          <p:cNvSpPr/>
          <p:nvPr/>
        </p:nvSpPr>
        <p:spPr>
          <a:xfrm>
            <a:off x="9299790" y="6449076"/>
            <a:ext cx="263040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 Copyright by Digital Skola 2020</a:t>
            </a:r>
            <a:endParaRPr/>
          </a:p>
        </p:txBody>
      </p:sp>
      <p:sp>
        <p:nvSpPr>
          <p:cNvPr id="335" name="Google Shape;335;p14"/>
          <p:cNvSpPr txBox="1"/>
          <p:nvPr/>
        </p:nvSpPr>
        <p:spPr>
          <a:xfrm>
            <a:off x="1142528" y="1025617"/>
            <a:ext cx="327827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Apa itu Variable ? </a:t>
            </a:r>
            <a:endParaRPr/>
          </a:p>
        </p:txBody>
      </p:sp>
      <p:sp>
        <p:nvSpPr>
          <p:cNvPr id="336" name="Google Shape;336;p14"/>
          <p:cNvSpPr txBox="1"/>
          <p:nvPr/>
        </p:nvSpPr>
        <p:spPr>
          <a:xfrm>
            <a:off x="6182624" y="2062437"/>
            <a:ext cx="5878084" cy="2057615"/>
          </a:xfrm>
          <a:prstGeom prst="rect">
            <a:avLst/>
          </a:prstGeom>
          <a:noFill/>
          <a:ln>
            <a:noFill/>
          </a:ln>
        </p:spPr>
        <p:txBody>
          <a:bodyPr anchorCtr="0" anchor="t" bIns="45700" lIns="91425" spcFirstLastPara="1" rIns="91425" wrap="square" tIns="45700">
            <a:spAutoFit/>
          </a:bodyPr>
          <a:lstStyle/>
          <a:p>
            <a:pPr indent="0" lvl="0" marL="0" marR="0" rtl="0" algn="l">
              <a:lnSpc>
                <a:spcPct val="250000"/>
              </a:lnSpc>
              <a:spcBef>
                <a:spcPts val="0"/>
              </a:spcBef>
              <a:spcAft>
                <a:spcPts val="0"/>
              </a:spcAft>
              <a:buNone/>
            </a:pPr>
            <a:r>
              <a:rPr lang="en-US" sz="1800">
                <a:solidFill>
                  <a:schemeClr val="dk1"/>
                </a:solidFill>
                <a:latin typeface="Calibri"/>
                <a:ea typeface="Calibri"/>
                <a:cs typeface="Calibri"/>
                <a:sym typeface="Calibri"/>
              </a:rPr>
              <a:t>Variable dapat disimpulkan secara sederhana sebagai </a:t>
            </a:r>
            <a:br>
              <a:rPr b="1" lang="en-US" sz="1800">
                <a:solidFill>
                  <a:schemeClr val="dk1"/>
                </a:solidFill>
                <a:latin typeface="Calibri"/>
                <a:ea typeface="Calibri"/>
                <a:cs typeface="Calibri"/>
                <a:sym typeface="Calibri"/>
              </a:rPr>
            </a:br>
            <a:r>
              <a:rPr b="1" lang="en-US" sz="1800">
                <a:solidFill>
                  <a:schemeClr val="dk1"/>
                </a:solidFill>
                <a:latin typeface="Calibri"/>
                <a:ea typeface="Calibri"/>
                <a:cs typeface="Calibri"/>
                <a:sym typeface="Calibri"/>
              </a:rPr>
              <a:t>suatu tempat yang digunakan untuk menyimpan suatu data</a:t>
            </a:r>
            <a:br>
              <a:rPr b="1" lang="en-US" sz="1800">
                <a:solidFill>
                  <a:schemeClr val="dk1"/>
                </a:solidFill>
                <a:latin typeface="Calibri"/>
                <a:ea typeface="Calibri"/>
                <a:cs typeface="Calibri"/>
                <a:sym typeface="Calibri"/>
              </a:rPr>
            </a:br>
            <a:r>
              <a:rPr b="1" lang="en-US" sz="1800">
                <a:solidFill>
                  <a:schemeClr val="dk1"/>
                </a:solidFill>
                <a:latin typeface="Calibri"/>
                <a:ea typeface="Calibri"/>
                <a:cs typeface="Calibri"/>
                <a:sym typeface="Calibri"/>
              </a:rPr>
              <a:t>dan dapat digunakan secara berulang dalam program. </a:t>
            </a:r>
            <a:endParaRPr sz="1800">
              <a:solidFill>
                <a:schemeClr val="dk1"/>
              </a:solidFill>
              <a:latin typeface="Calibri"/>
              <a:ea typeface="Calibri"/>
              <a:cs typeface="Calibri"/>
              <a:sym typeface="Calibri"/>
            </a:endParaRPr>
          </a:p>
        </p:txBody>
      </p:sp>
      <p:pic>
        <p:nvPicPr>
          <p:cNvPr id="337" name="Google Shape;337;p14"/>
          <p:cNvPicPr preferRelativeResize="0"/>
          <p:nvPr/>
        </p:nvPicPr>
        <p:blipFill rotWithShape="1">
          <a:blip r:embed="rId9">
            <a:alphaModFix/>
          </a:blip>
          <a:srcRect b="0" l="0" r="0" t="0"/>
          <a:stretch/>
        </p:blipFill>
        <p:spPr>
          <a:xfrm>
            <a:off x="1366178" y="2541791"/>
            <a:ext cx="4253789" cy="1578261"/>
          </a:xfrm>
          <a:prstGeom prst="rect">
            <a:avLst/>
          </a:prstGeom>
          <a:noFill/>
          <a:ln>
            <a:noFill/>
          </a:ln>
        </p:spPr>
      </p:pic>
      <p:pic>
        <p:nvPicPr>
          <p:cNvPr id="338" name="Google Shape;338;p14"/>
          <p:cNvPicPr preferRelativeResize="0"/>
          <p:nvPr/>
        </p:nvPicPr>
        <p:blipFill rotWithShape="1">
          <a:blip r:embed="rId10">
            <a:alphaModFix/>
          </a:blip>
          <a:srcRect b="0" l="0" r="0" t="0"/>
          <a:stretch/>
        </p:blipFill>
        <p:spPr>
          <a:xfrm>
            <a:off x="1325717" y="4543940"/>
            <a:ext cx="4957703" cy="101286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15"/>
          <p:cNvPicPr preferRelativeResize="0"/>
          <p:nvPr/>
        </p:nvPicPr>
        <p:blipFill rotWithShape="1">
          <a:blip r:embed="rId3">
            <a:alphaModFix/>
          </a:blip>
          <a:srcRect b="0" l="0" r="0" t="0"/>
          <a:stretch/>
        </p:blipFill>
        <p:spPr>
          <a:xfrm>
            <a:off x="8771816" y="6389220"/>
            <a:ext cx="4467225" cy="523189"/>
          </a:xfrm>
          <a:prstGeom prst="rect">
            <a:avLst/>
          </a:prstGeom>
          <a:noFill/>
          <a:ln>
            <a:noFill/>
          </a:ln>
        </p:spPr>
      </p:pic>
      <p:sp>
        <p:nvSpPr>
          <p:cNvPr id="345" name="Google Shape;345;p15"/>
          <p:cNvSpPr txBox="1"/>
          <p:nvPr/>
        </p:nvSpPr>
        <p:spPr>
          <a:xfrm>
            <a:off x="966220" y="713853"/>
            <a:ext cx="7805596" cy="1487587"/>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t/>
            </a:r>
            <a:endParaRPr b="1" sz="3600">
              <a:solidFill>
                <a:srgbClr val="16234A"/>
              </a:solidFill>
              <a:latin typeface="Montserrat"/>
              <a:ea typeface="Montserrat"/>
              <a:cs typeface="Montserrat"/>
              <a:sym typeface="Montserrat"/>
            </a:endParaRPr>
          </a:p>
        </p:txBody>
      </p:sp>
      <p:pic>
        <p:nvPicPr>
          <p:cNvPr id="346" name="Google Shape;346;p15"/>
          <p:cNvPicPr preferRelativeResize="0"/>
          <p:nvPr/>
        </p:nvPicPr>
        <p:blipFill rotWithShape="1">
          <a:blip r:embed="rId4">
            <a:alphaModFix/>
          </a:blip>
          <a:srcRect b="0" l="0" r="0" t="0"/>
          <a:stretch/>
        </p:blipFill>
        <p:spPr>
          <a:xfrm rot="5400000">
            <a:off x="271275" y="1231206"/>
            <a:ext cx="641159" cy="641159"/>
          </a:xfrm>
          <a:prstGeom prst="rect">
            <a:avLst/>
          </a:prstGeom>
          <a:noFill/>
          <a:ln>
            <a:noFill/>
          </a:ln>
        </p:spPr>
      </p:pic>
      <p:pic>
        <p:nvPicPr>
          <p:cNvPr id="347" name="Google Shape;347;p15"/>
          <p:cNvPicPr preferRelativeResize="0"/>
          <p:nvPr/>
        </p:nvPicPr>
        <p:blipFill rotWithShape="1">
          <a:blip r:embed="rId5">
            <a:alphaModFix/>
          </a:blip>
          <a:srcRect b="0" l="0" r="0" t="0"/>
          <a:stretch/>
        </p:blipFill>
        <p:spPr>
          <a:xfrm>
            <a:off x="10587350" y="4483819"/>
            <a:ext cx="1713847" cy="1217735"/>
          </a:xfrm>
          <a:prstGeom prst="rect">
            <a:avLst/>
          </a:prstGeom>
          <a:noFill/>
          <a:ln>
            <a:noFill/>
          </a:ln>
        </p:spPr>
      </p:pic>
      <p:grpSp>
        <p:nvGrpSpPr>
          <p:cNvPr id="348" name="Google Shape;348;p15"/>
          <p:cNvGrpSpPr/>
          <p:nvPr/>
        </p:nvGrpSpPr>
        <p:grpSpPr>
          <a:xfrm rot="4500000">
            <a:off x="-3856618" y="2029540"/>
            <a:ext cx="7225681" cy="5256054"/>
            <a:chOff x="-1976647" y="4280237"/>
            <a:chExt cx="7225681" cy="5256054"/>
          </a:xfrm>
        </p:grpSpPr>
        <p:pic>
          <p:nvPicPr>
            <p:cNvPr id="349" name="Google Shape;349;p15"/>
            <p:cNvPicPr preferRelativeResize="0"/>
            <p:nvPr/>
          </p:nvPicPr>
          <p:blipFill rotWithShape="1">
            <a:blip r:embed="rId6">
              <a:alphaModFix/>
            </a:blip>
            <a:srcRect b="0" l="0" r="0" t="0"/>
            <a:stretch/>
          </p:blipFill>
          <p:spPr>
            <a:xfrm rot="1625543">
              <a:off x="-1399174" y="5026715"/>
              <a:ext cx="3340894" cy="3340894"/>
            </a:xfrm>
            <a:prstGeom prst="rect">
              <a:avLst/>
            </a:prstGeom>
            <a:noFill/>
            <a:ln>
              <a:noFill/>
            </a:ln>
          </p:spPr>
        </p:pic>
        <p:pic>
          <p:nvPicPr>
            <p:cNvPr id="350" name="Google Shape;350;p15"/>
            <p:cNvPicPr preferRelativeResize="0"/>
            <p:nvPr/>
          </p:nvPicPr>
          <p:blipFill rotWithShape="1">
            <a:blip r:embed="rId7">
              <a:alphaModFix/>
            </a:blip>
            <a:srcRect b="0" l="0" r="0" t="0"/>
            <a:stretch/>
          </p:blipFill>
          <p:spPr>
            <a:xfrm rot="2251251">
              <a:off x="681209" y="5072004"/>
              <a:ext cx="3847403" cy="3672521"/>
            </a:xfrm>
            <a:prstGeom prst="rect">
              <a:avLst/>
            </a:prstGeom>
            <a:noFill/>
            <a:ln>
              <a:noFill/>
            </a:ln>
          </p:spPr>
        </p:pic>
      </p:grpSp>
      <p:pic>
        <p:nvPicPr>
          <p:cNvPr id="351" name="Google Shape;351;p15"/>
          <p:cNvPicPr preferRelativeResize="0"/>
          <p:nvPr/>
        </p:nvPicPr>
        <p:blipFill rotWithShape="1">
          <a:blip r:embed="rId8">
            <a:alphaModFix/>
          </a:blip>
          <a:srcRect b="0" l="0" r="0" t="0"/>
          <a:stretch/>
        </p:blipFill>
        <p:spPr>
          <a:xfrm>
            <a:off x="9293723" y="250881"/>
            <a:ext cx="2974851" cy="482056"/>
          </a:xfrm>
          <a:prstGeom prst="rect">
            <a:avLst/>
          </a:prstGeom>
          <a:noFill/>
          <a:ln>
            <a:noFill/>
          </a:ln>
        </p:spPr>
      </p:pic>
      <p:sp>
        <p:nvSpPr>
          <p:cNvPr id="352" name="Google Shape;352;p15"/>
          <p:cNvSpPr/>
          <p:nvPr/>
        </p:nvSpPr>
        <p:spPr>
          <a:xfrm>
            <a:off x="9299790" y="6449076"/>
            <a:ext cx="263040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 Copyright by Digital Skola 2020</a:t>
            </a:r>
            <a:endParaRPr/>
          </a:p>
        </p:txBody>
      </p:sp>
      <p:sp>
        <p:nvSpPr>
          <p:cNvPr id="353" name="Google Shape;353;p15"/>
          <p:cNvSpPr txBox="1"/>
          <p:nvPr/>
        </p:nvSpPr>
        <p:spPr>
          <a:xfrm>
            <a:off x="1173695" y="1231206"/>
            <a:ext cx="421884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Sifat variable di python </a:t>
            </a:r>
            <a:endParaRPr/>
          </a:p>
        </p:txBody>
      </p:sp>
      <p:sp>
        <p:nvSpPr>
          <p:cNvPr id="354" name="Google Shape;354;p15"/>
          <p:cNvSpPr txBox="1"/>
          <p:nvPr/>
        </p:nvSpPr>
        <p:spPr>
          <a:xfrm>
            <a:off x="1173695" y="2465617"/>
            <a:ext cx="5829416" cy="129586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Variable di python tidak perlu di dekalarikan </a:t>
            </a:r>
            <a:endParaRPr/>
          </a:p>
          <a:p>
            <a:pPr indent="-285750" lvl="0" marL="285750" marR="0" rtl="0" algn="l">
              <a:lnSpc>
                <a:spcPct val="150000"/>
              </a:lnSpc>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Tipe data di varible di python tidak perlu di deklarasikan. </a:t>
            </a:r>
            <a:endParaRPr/>
          </a:p>
          <a:p>
            <a:pPr indent="-285750" lvl="0" marL="285750" marR="0" rtl="0" algn="l">
              <a:lnSpc>
                <a:spcPct val="150000"/>
              </a:lnSpc>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 Nilai dari variable dapat diubah</a:t>
            </a:r>
            <a:endParaRPr sz="18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id="360" name="Google Shape;360;p16"/>
          <p:cNvPicPr preferRelativeResize="0"/>
          <p:nvPr/>
        </p:nvPicPr>
        <p:blipFill rotWithShape="1">
          <a:blip r:embed="rId3">
            <a:alphaModFix/>
          </a:blip>
          <a:srcRect b="0" l="0" r="0" t="0"/>
          <a:stretch/>
        </p:blipFill>
        <p:spPr>
          <a:xfrm>
            <a:off x="8771816" y="6389220"/>
            <a:ext cx="4467225" cy="523189"/>
          </a:xfrm>
          <a:prstGeom prst="rect">
            <a:avLst/>
          </a:prstGeom>
          <a:noFill/>
          <a:ln>
            <a:noFill/>
          </a:ln>
        </p:spPr>
      </p:pic>
      <p:sp>
        <p:nvSpPr>
          <p:cNvPr id="361" name="Google Shape;361;p16"/>
          <p:cNvSpPr txBox="1"/>
          <p:nvPr/>
        </p:nvSpPr>
        <p:spPr>
          <a:xfrm>
            <a:off x="966220" y="713853"/>
            <a:ext cx="7805596" cy="1487587"/>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t/>
            </a:r>
            <a:endParaRPr b="1" sz="3600">
              <a:solidFill>
                <a:srgbClr val="16234A"/>
              </a:solidFill>
              <a:latin typeface="Montserrat"/>
              <a:ea typeface="Montserrat"/>
              <a:cs typeface="Montserrat"/>
              <a:sym typeface="Montserrat"/>
            </a:endParaRPr>
          </a:p>
        </p:txBody>
      </p:sp>
      <p:pic>
        <p:nvPicPr>
          <p:cNvPr id="362" name="Google Shape;362;p16"/>
          <p:cNvPicPr preferRelativeResize="0"/>
          <p:nvPr/>
        </p:nvPicPr>
        <p:blipFill rotWithShape="1">
          <a:blip r:embed="rId4">
            <a:alphaModFix/>
          </a:blip>
          <a:srcRect b="0" l="0" r="0" t="0"/>
          <a:stretch/>
        </p:blipFill>
        <p:spPr>
          <a:xfrm rot="5400000">
            <a:off x="271275" y="1231206"/>
            <a:ext cx="641159" cy="641159"/>
          </a:xfrm>
          <a:prstGeom prst="rect">
            <a:avLst/>
          </a:prstGeom>
          <a:noFill/>
          <a:ln>
            <a:noFill/>
          </a:ln>
        </p:spPr>
      </p:pic>
      <p:pic>
        <p:nvPicPr>
          <p:cNvPr id="363" name="Google Shape;363;p16"/>
          <p:cNvPicPr preferRelativeResize="0"/>
          <p:nvPr/>
        </p:nvPicPr>
        <p:blipFill rotWithShape="1">
          <a:blip r:embed="rId5">
            <a:alphaModFix/>
          </a:blip>
          <a:srcRect b="0" l="0" r="0" t="0"/>
          <a:stretch/>
        </p:blipFill>
        <p:spPr>
          <a:xfrm>
            <a:off x="10587350" y="4483819"/>
            <a:ext cx="1713847" cy="1217735"/>
          </a:xfrm>
          <a:prstGeom prst="rect">
            <a:avLst/>
          </a:prstGeom>
          <a:noFill/>
          <a:ln>
            <a:noFill/>
          </a:ln>
        </p:spPr>
      </p:pic>
      <p:grpSp>
        <p:nvGrpSpPr>
          <p:cNvPr id="364" name="Google Shape;364;p16"/>
          <p:cNvGrpSpPr/>
          <p:nvPr/>
        </p:nvGrpSpPr>
        <p:grpSpPr>
          <a:xfrm rot="4500000">
            <a:off x="-3856618" y="2029540"/>
            <a:ext cx="7225681" cy="5256054"/>
            <a:chOff x="-1976647" y="4280237"/>
            <a:chExt cx="7225681" cy="5256054"/>
          </a:xfrm>
        </p:grpSpPr>
        <p:pic>
          <p:nvPicPr>
            <p:cNvPr id="365" name="Google Shape;365;p16"/>
            <p:cNvPicPr preferRelativeResize="0"/>
            <p:nvPr/>
          </p:nvPicPr>
          <p:blipFill rotWithShape="1">
            <a:blip r:embed="rId6">
              <a:alphaModFix/>
            </a:blip>
            <a:srcRect b="0" l="0" r="0" t="0"/>
            <a:stretch/>
          </p:blipFill>
          <p:spPr>
            <a:xfrm rot="1625543">
              <a:off x="-1399174" y="5026715"/>
              <a:ext cx="3340894" cy="3340894"/>
            </a:xfrm>
            <a:prstGeom prst="rect">
              <a:avLst/>
            </a:prstGeom>
            <a:noFill/>
            <a:ln>
              <a:noFill/>
            </a:ln>
          </p:spPr>
        </p:pic>
        <p:pic>
          <p:nvPicPr>
            <p:cNvPr id="366" name="Google Shape;366;p16"/>
            <p:cNvPicPr preferRelativeResize="0"/>
            <p:nvPr/>
          </p:nvPicPr>
          <p:blipFill rotWithShape="1">
            <a:blip r:embed="rId7">
              <a:alphaModFix/>
            </a:blip>
            <a:srcRect b="0" l="0" r="0" t="0"/>
            <a:stretch/>
          </p:blipFill>
          <p:spPr>
            <a:xfrm rot="2251251">
              <a:off x="681209" y="5072004"/>
              <a:ext cx="3847403" cy="3672521"/>
            </a:xfrm>
            <a:prstGeom prst="rect">
              <a:avLst/>
            </a:prstGeom>
            <a:noFill/>
            <a:ln>
              <a:noFill/>
            </a:ln>
          </p:spPr>
        </p:pic>
      </p:grpSp>
      <p:pic>
        <p:nvPicPr>
          <p:cNvPr id="367" name="Google Shape;367;p16"/>
          <p:cNvPicPr preferRelativeResize="0"/>
          <p:nvPr/>
        </p:nvPicPr>
        <p:blipFill rotWithShape="1">
          <a:blip r:embed="rId8">
            <a:alphaModFix/>
          </a:blip>
          <a:srcRect b="0" l="0" r="0" t="0"/>
          <a:stretch/>
        </p:blipFill>
        <p:spPr>
          <a:xfrm>
            <a:off x="9293723" y="250881"/>
            <a:ext cx="2974851" cy="482056"/>
          </a:xfrm>
          <a:prstGeom prst="rect">
            <a:avLst/>
          </a:prstGeom>
          <a:noFill/>
          <a:ln>
            <a:noFill/>
          </a:ln>
        </p:spPr>
      </p:pic>
      <p:sp>
        <p:nvSpPr>
          <p:cNvPr id="368" name="Google Shape;368;p16"/>
          <p:cNvSpPr/>
          <p:nvPr/>
        </p:nvSpPr>
        <p:spPr>
          <a:xfrm>
            <a:off x="9299790" y="6449076"/>
            <a:ext cx="263040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 Copyright by Digital Skola 2020</a:t>
            </a:r>
            <a:endParaRPr/>
          </a:p>
        </p:txBody>
      </p:sp>
      <p:sp>
        <p:nvSpPr>
          <p:cNvPr id="369" name="Google Shape;369;p16"/>
          <p:cNvSpPr txBox="1"/>
          <p:nvPr/>
        </p:nvSpPr>
        <p:spPr>
          <a:xfrm>
            <a:off x="1173695" y="1231206"/>
            <a:ext cx="626902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Aturan penulisan variable di python</a:t>
            </a:r>
            <a:endParaRPr/>
          </a:p>
        </p:txBody>
      </p:sp>
      <p:sp>
        <p:nvSpPr>
          <p:cNvPr id="370" name="Google Shape;370;p16"/>
          <p:cNvSpPr txBox="1"/>
          <p:nvPr/>
        </p:nvSpPr>
        <p:spPr>
          <a:xfrm>
            <a:off x="1173695" y="2465617"/>
            <a:ext cx="10496143" cy="212686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Karakter pertama harus berupa huruf atau garis bawah/underscore</a:t>
            </a:r>
            <a:endParaRPr/>
          </a:p>
          <a:p>
            <a:pPr indent="-285750" lvl="0" marL="285750" marR="0" rtl="0" algn="l">
              <a:lnSpc>
                <a:spcPct val="150000"/>
              </a:lnSpc>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Karakter selanjutnya dapat berupa huruf, garis bawah/underscore _ atau angka</a:t>
            </a:r>
            <a:endParaRPr sz="1800">
              <a:solidFill>
                <a:schemeClr val="dk1"/>
              </a:solidFill>
              <a:latin typeface="Calibri"/>
              <a:ea typeface="Calibri"/>
              <a:cs typeface="Calibri"/>
              <a:sym typeface="Calibri"/>
            </a:endParaRPr>
          </a:p>
          <a:p>
            <a:pPr indent="-285750" lvl="0" marL="285750" marR="0" rtl="0" algn="l">
              <a:lnSpc>
                <a:spcPct val="150000"/>
              </a:lnSpc>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Karakter pada nama variabel bersifat sensitif (case-sensitif). Artinya huruf kecil dan huruf besar dibedakan. </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Sebagai contoh, variabel namaDepan dan namadepan adalah variabel yang berbeda.</a:t>
            </a:r>
            <a:endParaRPr/>
          </a:p>
          <a:p>
            <a:pPr indent="-171450" lvl="0" marL="285750" marR="0" rtl="0" algn="l">
              <a:lnSpc>
                <a:spcPct val="150000"/>
              </a:lnSpc>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id="376" name="Google Shape;376;p17"/>
          <p:cNvPicPr preferRelativeResize="0"/>
          <p:nvPr/>
        </p:nvPicPr>
        <p:blipFill rotWithShape="1">
          <a:blip r:embed="rId3">
            <a:alphaModFix/>
          </a:blip>
          <a:srcRect b="0" l="0" r="0" t="0"/>
          <a:stretch/>
        </p:blipFill>
        <p:spPr>
          <a:xfrm>
            <a:off x="8771816" y="6389220"/>
            <a:ext cx="4467225" cy="523189"/>
          </a:xfrm>
          <a:prstGeom prst="rect">
            <a:avLst/>
          </a:prstGeom>
          <a:noFill/>
          <a:ln>
            <a:noFill/>
          </a:ln>
        </p:spPr>
      </p:pic>
      <p:sp>
        <p:nvSpPr>
          <p:cNvPr id="377" name="Google Shape;377;p17"/>
          <p:cNvSpPr txBox="1"/>
          <p:nvPr/>
        </p:nvSpPr>
        <p:spPr>
          <a:xfrm>
            <a:off x="966220" y="713853"/>
            <a:ext cx="7805596" cy="1487587"/>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t/>
            </a:r>
            <a:endParaRPr b="1" sz="3600">
              <a:solidFill>
                <a:srgbClr val="16234A"/>
              </a:solidFill>
              <a:latin typeface="Montserrat"/>
              <a:ea typeface="Montserrat"/>
              <a:cs typeface="Montserrat"/>
              <a:sym typeface="Montserrat"/>
            </a:endParaRPr>
          </a:p>
        </p:txBody>
      </p:sp>
      <p:pic>
        <p:nvPicPr>
          <p:cNvPr id="378" name="Google Shape;378;p17"/>
          <p:cNvPicPr preferRelativeResize="0"/>
          <p:nvPr/>
        </p:nvPicPr>
        <p:blipFill rotWithShape="1">
          <a:blip r:embed="rId4">
            <a:alphaModFix/>
          </a:blip>
          <a:srcRect b="0" l="0" r="0" t="0"/>
          <a:stretch/>
        </p:blipFill>
        <p:spPr>
          <a:xfrm rot="5400000">
            <a:off x="123733" y="304463"/>
            <a:ext cx="641159" cy="641159"/>
          </a:xfrm>
          <a:prstGeom prst="rect">
            <a:avLst/>
          </a:prstGeom>
          <a:noFill/>
          <a:ln>
            <a:noFill/>
          </a:ln>
        </p:spPr>
      </p:pic>
      <p:grpSp>
        <p:nvGrpSpPr>
          <p:cNvPr id="379" name="Google Shape;379;p17"/>
          <p:cNvGrpSpPr/>
          <p:nvPr/>
        </p:nvGrpSpPr>
        <p:grpSpPr>
          <a:xfrm rot="4500000">
            <a:off x="-3856618" y="2029540"/>
            <a:ext cx="7225681" cy="5256054"/>
            <a:chOff x="-1976647" y="4280237"/>
            <a:chExt cx="7225681" cy="5256054"/>
          </a:xfrm>
        </p:grpSpPr>
        <p:pic>
          <p:nvPicPr>
            <p:cNvPr id="380" name="Google Shape;380;p17"/>
            <p:cNvPicPr preferRelativeResize="0"/>
            <p:nvPr/>
          </p:nvPicPr>
          <p:blipFill rotWithShape="1">
            <a:blip r:embed="rId5">
              <a:alphaModFix/>
            </a:blip>
            <a:srcRect b="0" l="0" r="0" t="0"/>
            <a:stretch/>
          </p:blipFill>
          <p:spPr>
            <a:xfrm rot="1625543">
              <a:off x="-1399174" y="5026715"/>
              <a:ext cx="3340894" cy="3340894"/>
            </a:xfrm>
            <a:prstGeom prst="rect">
              <a:avLst/>
            </a:prstGeom>
            <a:noFill/>
            <a:ln>
              <a:noFill/>
            </a:ln>
          </p:spPr>
        </p:pic>
        <p:pic>
          <p:nvPicPr>
            <p:cNvPr id="381" name="Google Shape;381;p17"/>
            <p:cNvPicPr preferRelativeResize="0"/>
            <p:nvPr/>
          </p:nvPicPr>
          <p:blipFill rotWithShape="1">
            <a:blip r:embed="rId6">
              <a:alphaModFix/>
            </a:blip>
            <a:srcRect b="0" l="0" r="0" t="0"/>
            <a:stretch/>
          </p:blipFill>
          <p:spPr>
            <a:xfrm rot="2251251">
              <a:off x="681209" y="5072004"/>
              <a:ext cx="3847403" cy="3672521"/>
            </a:xfrm>
            <a:prstGeom prst="rect">
              <a:avLst/>
            </a:prstGeom>
            <a:noFill/>
            <a:ln>
              <a:noFill/>
            </a:ln>
          </p:spPr>
        </p:pic>
      </p:grpSp>
      <p:pic>
        <p:nvPicPr>
          <p:cNvPr id="382" name="Google Shape;382;p17"/>
          <p:cNvPicPr preferRelativeResize="0"/>
          <p:nvPr/>
        </p:nvPicPr>
        <p:blipFill rotWithShape="1">
          <a:blip r:embed="rId7">
            <a:alphaModFix/>
          </a:blip>
          <a:srcRect b="0" l="0" r="0" t="0"/>
          <a:stretch/>
        </p:blipFill>
        <p:spPr>
          <a:xfrm>
            <a:off x="9293723" y="250881"/>
            <a:ext cx="2974851" cy="482056"/>
          </a:xfrm>
          <a:prstGeom prst="rect">
            <a:avLst/>
          </a:prstGeom>
          <a:noFill/>
          <a:ln>
            <a:noFill/>
          </a:ln>
        </p:spPr>
      </p:pic>
      <p:sp>
        <p:nvSpPr>
          <p:cNvPr id="383" name="Google Shape;383;p17"/>
          <p:cNvSpPr/>
          <p:nvPr/>
        </p:nvSpPr>
        <p:spPr>
          <a:xfrm>
            <a:off x="9299790" y="6449076"/>
            <a:ext cx="263040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 Copyright by Digital Skola 2020</a:t>
            </a:r>
            <a:endParaRPr/>
          </a:p>
        </p:txBody>
      </p:sp>
      <p:sp>
        <p:nvSpPr>
          <p:cNvPr id="384" name="Google Shape;384;p17"/>
          <p:cNvSpPr txBox="1"/>
          <p:nvPr/>
        </p:nvSpPr>
        <p:spPr>
          <a:xfrm>
            <a:off x="1027470" y="332654"/>
            <a:ext cx="507138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Contoh penggunaan variable</a:t>
            </a:r>
            <a:endParaRPr/>
          </a:p>
        </p:txBody>
      </p:sp>
      <p:pic>
        <p:nvPicPr>
          <p:cNvPr id="385" name="Google Shape;385;p17"/>
          <p:cNvPicPr preferRelativeResize="0"/>
          <p:nvPr/>
        </p:nvPicPr>
        <p:blipFill rotWithShape="1">
          <a:blip r:embed="rId8">
            <a:alphaModFix/>
          </a:blip>
          <a:srcRect b="0" l="0" r="0" t="0"/>
          <a:stretch/>
        </p:blipFill>
        <p:spPr>
          <a:xfrm>
            <a:off x="1440923" y="973043"/>
            <a:ext cx="4950811" cy="555880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p18"/>
          <p:cNvPicPr preferRelativeResize="0"/>
          <p:nvPr/>
        </p:nvPicPr>
        <p:blipFill rotWithShape="1">
          <a:blip r:embed="rId3">
            <a:alphaModFix/>
          </a:blip>
          <a:srcRect b="0" l="0" r="0" t="0"/>
          <a:stretch/>
        </p:blipFill>
        <p:spPr>
          <a:xfrm rot="596221">
            <a:off x="-1897412" y="-1639474"/>
            <a:ext cx="5364192" cy="8096389"/>
          </a:xfrm>
          <a:prstGeom prst="rect">
            <a:avLst/>
          </a:prstGeom>
          <a:noFill/>
          <a:ln>
            <a:noFill/>
          </a:ln>
        </p:spPr>
      </p:pic>
      <p:pic>
        <p:nvPicPr>
          <p:cNvPr id="391" name="Google Shape;391;p18"/>
          <p:cNvPicPr preferRelativeResize="0"/>
          <p:nvPr/>
        </p:nvPicPr>
        <p:blipFill rotWithShape="1">
          <a:blip r:embed="rId4">
            <a:alphaModFix/>
          </a:blip>
          <a:srcRect b="0" l="0" r="0" t="0"/>
          <a:stretch/>
        </p:blipFill>
        <p:spPr>
          <a:xfrm>
            <a:off x="7900190" y="1053980"/>
            <a:ext cx="5449895" cy="6858000"/>
          </a:xfrm>
          <a:prstGeom prst="rect">
            <a:avLst/>
          </a:prstGeom>
          <a:noFill/>
          <a:ln>
            <a:noFill/>
          </a:ln>
        </p:spPr>
      </p:pic>
      <p:pic>
        <p:nvPicPr>
          <p:cNvPr id="392" name="Google Shape;392;p18"/>
          <p:cNvPicPr preferRelativeResize="0"/>
          <p:nvPr/>
        </p:nvPicPr>
        <p:blipFill rotWithShape="1">
          <a:blip r:embed="rId5">
            <a:alphaModFix/>
          </a:blip>
          <a:srcRect b="0" l="0" r="0" t="0"/>
          <a:stretch/>
        </p:blipFill>
        <p:spPr>
          <a:xfrm>
            <a:off x="9070363" y="5677922"/>
            <a:ext cx="849631" cy="849631"/>
          </a:xfrm>
          <a:prstGeom prst="rect">
            <a:avLst/>
          </a:prstGeom>
          <a:noFill/>
          <a:ln>
            <a:noFill/>
          </a:ln>
        </p:spPr>
      </p:pic>
      <p:pic>
        <p:nvPicPr>
          <p:cNvPr id="393" name="Google Shape;393;p18"/>
          <p:cNvPicPr preferRelativeResize="0"/>
          <p:nvPr/>
        </p:nvPicPr>
        <p:blipFill rotWithShape="1">
          <a:blip r:embed="rId6">
            <a:alphaModFix/>
          </a:blip>
          <a:srcRect b="0" l="0" r="0" t="0"/>
          <a:stretch/>
        </p:blipFill>
        <p:spPr>
          <a:xfrm>
            <a:off x="11703602" y="2867206"/>
            <a:ext cx="353221" cy="396695"/>
          </a:xfrm>
          <a:prstGeom prst="rect">
            <a:avLst/>
          </a:prstGeom>
          <a:noFill/>
          <a:ln>
            <a:noFill/>
          </a:ln>
        </p:spPr>
      </p:pic>
      <p:pic>
        <p:nvPicPr>
          <p:cNvPr id="394" name="Google Shape;394;p18"/>
          <p:cNvPicPr preferRelativeResize="0"/>
          <p:nvPr/>
        </p:nvPicPr>
        <p:blipFill rotWithShape="1">
          <a:blip r:embed="rId7">
            <a:alphaModFix/>
          </a:blip>
          <a:srcRect b="0" l="0" r="0" t="0"/>
          <a:stretch/>
        </p:blipFill>
        <p:spPr>
          <a:xfrm>
            <a:off x="11880213" y="3746806"/>
            <a:ext cx="1261615" cy="3113236"/>
          </a:xfrm>
          <a:prstGeom prst="rect">
            <a:avLst/>
          </a:prstGeom>
          <a:noFill/>
          <a:ln>
            <a:noFill/>
          </a:ln>
        </p:spPr>
      </p:pic>
      <p:pic>
        <p:nvPicPr>
          <p:cNvPr id="395" name="Google Shape;395;p18"/>
          <p:cNvPicPr preferRelativeResize="0"/>
          <p:nvPr/>
        </p:nvPicPr>
        <p:blipFill rotWithShape="1">
          <a:blip r:embed="rId8">
            <a:alphaModFix/>
          </a:blip>
          <a:srcRect b="0" l="0" r="0" t="0"/>
          <a:stretch/>
        </p:blipFill>
        <p:spPr>
          <a:xfrm>
            <a:off x="10498711" y="5303426"/>
            <a:ext cx="1173244" cy="833621"/>
          </a:xfrm>
          <a:prstGeom prst="rect">
            <a:avLst/>
          </a:prstGeom>
          <a:noFill/>
          <a:ln>
            <a:noFill/>
          </a:ln>
        </p:spPr>
      </p:pic>
      <p:pic>
        <p:nvPicPr>
          <p:cNvPr id="396" name="Google Shape;396;p18"/>
          <p:cNvPicPr preferRelativeResize="0"/>
          <p:nvPr/>
        </p:nvPicPr>
        <p:blipFill rotWithShape="1">
          <a:blip r:embed="rId9">
            <a:alphaModFix/>
          </a:blip>
          <a:srcRect b="0" l="0" r="0" t="0"/>
          <a:stretch/>
        </p:blipFill>
        <p:spPr>
          <a:xfrm>
            <a:off x="-135574" y="1053980"/>
            <a:ext cx="921264" cy="1199918"/>
          </a:xfrm>
          <a:prstGeom prst="rect">
            <a:avLst/>
          </a:prstGeom>
          <a:noFill/>
          <a:ln>
            <a:noFill/>
          </a:ln>
        </p:spPr>
      </p:pic>
      <p:pic>
        <p:nvPicPr>
          <p:cNvPr id="397" name="Google Shape;397;p18"/>
          <p:cNvPicPr preferRelativeResize="0"/>
          <p:nvPr/>
        </p:nvPicPr>
        <p:blipFill rotWithShape="1">
          <a:blip r:embed="rId10">
            <a:alphaModFix/>
          </a:blip>
          <a:srcRect b="0" l="0" r="0" t="0"/>
          <a:stretch/>
        </p:blipFill>
        <p:spPr>
          <a:xfrm>
            <a:off x="1542352" y="569706"/>
            <a:ext cx="1222229" cy="874103"/>
          </a:xfrm>
          <a:prstGeom prst="rect">
            <a:avLst/>
          </a:prstGeom>
          <a:noFill/>
          <a:ln>
            <a:noFill/>
          </a:ln>
        </p:spPr>
      </p:pic>
      <p:pic>
        <p:nvPicPr>
          <p:cNvPr id="398" name="Google Shape;398;p18"/>
          <p:cNvPicPr preferRelativeResize="0"/>
          <p:nvPr/>
        </p:nvPicPr>
        <p:blipFill rotWithShape="1">
          <a:blip r:embed="rId11">
            <a:alphaModFix/>
          </a:blip>
          <a:srcRect b="0" l="0" r="0" t="0"/>
          <a:stretch/>
        </p:blipFill>
        <p:spPr>
          <a:xfrm>
            <a:off x="-133464" y="3955867"/>
            <a:ext cx="719178" cy="772319"/>
          </a:xfrm>
          <a:prstGeom prst="rect">
            <a:avLst/>
          </a:prstGeom>
          <a:noFill/>
          <a:ln>
            <a:noFill/>
          </a:ln>
        </p:spPr>
      </p:pic>
      <p:grpSp>
        <p:nvGrpSpPr>
          <p:cNvPr id="399" name="Google Shape;399;p18"/>
          <p:cNvGrpSpPr/>
          <p:nvPr/>
        </p:nvGrpSpPr>
        <p:grpSpPr>
          <a:xfrm>
            <a:off x="434245" y="4137862"/>
            <a:ext cx="7116622" cy="5256056"/>
            <a:chOff x="-1867588" y="4280237"/>
            <a:chExt cx="7116622" cy="5256054"/>
          </a:xfrm>
        </p:grpSpPr>
        <p:pic>
          <p:nvPicPr>
            <p:cNvPr id="400" name="Google Shape;400;p18"/>
            <p:cNvPicPr preferRelativeResize="0"/>
            <p:nvPr/>
          </p:nvPicPr>
          <p:blipFill rotWithShape="1">
            <a:blip r:embed="rId12">
              <a:alphaModFix/>
            </a:blip>
            <a:srcRect b="0" l="0" r="0" t="0"/>
            <a:stretch/>
          </p:blipFill>
          <p:spPr>
            <a:xfrm rot="1625543">
              <a:off x="-1290115" y="5026715"/>
              <a:ext cx="3340894" cy="3340894"/>
            </a:xfrm>
            <a:prstGeom prst="rect">
              <a:avLst/>
            </a:prstGeom>
            <a:noFill/>
            <a:ln>
              <a:noFill/>
            </a:ln>
          </p:spPr>
        </p:pic>
        <p:pic>
          <p:nvPicPr>
            <p:cNvPr id="401" name="Google Shape;401;p18"/>
            <p:cNvPicPr preferRelativeResize="0"/>
            <p:nvPr/>
          </p:nvPicPr>
          <p:blipFill rotWithShape="1">
            <a:blip r:embed="rId13">
              <a:alphaModFix/>
            </a:blip>
            <a:srcRect b="0" l="0" r="0" t="0"/>
            <a:stretch/>
          </p:blipFill>
          <p:spPr>
            <a:xfrm rot="2251251">
              <a:off x="681209" y="5072004"/>
              <a:ext cx="3847403" cy="3672521"/>
            </a:xfrm>
            <a:prstGeom prst="rect">
              <a:avLst/>
            </a:prstGeom>
            <a:noFill/>
            <a:ln>
              <a:noFill/>
            </a:ln>
          </p:spPr>
        </p:pic>
      </p:grpSp>
      <p:pic>
        <p:nvPicPr>
          <p:cNvPr id="402" name="Google Shape;402;p18"/>
          <p:cNvPicPr preferRelativeResize="0"/>
          <p:nvPr/>
        </p:nvPicPr>
        <p:blipFill rotWithShape="1">
          <a:blip r:embed="rId14">
            <a:alphaModFix/>
          </a:blip>
          <a:srcRect b="0" l="0" r="0" t="0"/>
          <a:stretch/>
        </p:blipFill>
        <p:spPr>
          <a:xfrm rot="5400000">
            <a:off x="6040750" y="-644020"/>
            <a:ext cx="1127253" cy="2237427"/>
          </a:xfrm>
          <a:prstGeom prst="rect">
            <a:avLst/>
          </a:prstGeom>
          <a:noFill/>
          <a:ln>
            <a:noFill/>
          </a:ln>
        </p:spPr>
      </p:pic>
      <p:pic>
        <p:nvPicPr>
          <p:cNvPr id="403" name="Google Shape;403;p18"/>
          <p:cNvPicPr preferRelativeResize="0"/>
          <p:nvPr/>
        </p:nvPicPr>
        <p:blipFill rotWithShape="1">
          <a:blip r:embed="rId15">
            <a:alphaModFix/>
          </a:blip>
          <a:srcRect b="0" l="0" r="0" t="0"/>
          <a:stretch/>
        </p:blipFill>
        <p:spPr>
          <a:xfrm>
            <a:off x="10362154" y="-508608"/>
            <a:ext cx="2272006" cy="2272006"/>
          </a:xfrm>
          <a:prstGeom prst="rect">
            <a:avLst/>
          </a:prstGeom>
          <a:noFill/>
          <a:ln>
            <a:noFill/>
          </a:ln>
        </p:spPr>
      </p:pic>
      <p:sp>
        <p:nvSpPr>
          <p:cNvPr id="404" name="Google Shape;404;p18"/>
          <p:cNvSpPr txBox="1"/>
          <p:nvPr/>
        </p:nvSpPr>
        <p:spPr>
          <a:xfrm>
            <a:off x="2689318" y="2571347"/>
            <a:ext cx="7230676" cy="1487587"/>
          </a:xfrm>
          <a:prstGeom prst="rect">
            <a:avLst/>
          </a:prstGeom>
          <a:no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rPr b="1" lang="en-US" sz="4000">
                <a:solidFill>
                  <a:srgbClr val="16234A"/>
                </a:solidFill>
                <a:latin typeface="Montserrat"/>
                <a:ea typeface="Montserrat"/>
                <a:cs typeface="Montserrat"/>
                <a:sym typeface="Montserrat"/>
              </a:rPr>
              <a:t>Data Type</a:t>
            </a:r>
            <a:endParaRPr b="1" sz="4000">
              <a:solidFill>
                <a:srgbClr val="16234A"/>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pic>
        <p:nvPicPr>
          <p:cNvPr id="410" name="Google Shape;410;p19"/>
          <p:cNvPicPr preferRelativeResize="0"/>
          <p:nvPr/>
        </p:nvPicPr>
        <p:blipFill rotWithShape="1">
          <a:blip r:embed="rId3">
            <a:alphaModFix/>
          </a:blip>
          <a:srcRect b="0" l="0" r="0" t="0"/>
          <a:stretch/>
        </p:blipFill>
        <p:spPr>
          <a:xfrm>
            <a:off x="8771816" y="6389220"/>
            <a:ext cx="4467225" cy="523189"/>
          </a:xfrm>
          <a:prstGeom prst="rect">
            <a:avLst/>
          </a:prstGeom>
          <a:noFill/>
          <a:ln>
            <a:noFill/>
          </a:ln>
        </p:spPr>
      </p:pic>
      <p:sp>
        <p:nvSpPr>
          <p:cNvPr id="411" name="Google Shape;411;p19"/>
          <p:cNvSpPr txBox="1"/>
          <p:nvPr/>
        </p:nvSpPr>
        <p:spPr>
          <a:xfrm>
            <a:off x="966220" y="713853"/>
            <a:ext cx="7805596" cy="1487587"/>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t/>
            </a:r>
            <a:endParaRPr b="1" sz="3600">
              <a:solidFill>
                <a:srgbClr val="16234A"/>
              </a:solidFill>
              <a:latin typeface="Montserrat"/>
              <a:ea typeface="Montserrat"/>
              <a:cs typeface="Montserrat"/>
              <a:sym typeface="Montserrat"/>
            </a:endParaRPr>
          </a:p>
        </p:txBody>
      </p:sp>
      <p:pic>
        <p:nvPicPr>
          <p:cNvPr id="412" name="Google Shape;412;p19"/>
          <p:cNvPicPr preferRelativeResize="0"/>
          <p:nvPr/>
        </p:nvPicPr>
        <p:blipFill rotWithShape="1">
          <a:blip r:embed="rId4">
            <a:alphaModFix/>
          </a:blip>
          <a:srcRect b="0" l="0" r="0" t="0"/>
          <a:stretch/>
        </p:blipFill>
        <p:spPr>
          <a:xfrm rot="5400000">
            <a:off x="123733" y="304463"/>
            <a:ext cx="641159" cy="641159"/>
          </a:xfrm>
          <a:prstGeom prst="rect">
            <a:avLst/>
          </a:prstGeom>
          <a:noFill/>
          <a:ln>
            <a:noFill/>
          </a:ln>
        </p:spPr>
      </p:pic>
      <p:grpSp>
        <p:nvGrpSpPr>
          <p:cNvPr id="413" name="Google Shape;413;p19"/>
          <p:cNvGrpSpPr/>
          <p:nvPr/>
        </p:nvGrpSpPr>
        <p:grpSpPr>
          <a:xfrm rot="4500000">
            <a:off x="-3856618" y="2029540"/>
            <a:ext cx="7225681" cy="5256054"/>
            <a:chOff x="-1976647" y="4280237"/>
            <a:chExt cx="7225681" cy="5256054"/>
          </a:xfrm>
        </p:grpSpPr>
        <p:pic>
          <p:nvPicPr>
            <p:cNvPr id="414" name="Google Shape;414;p19"/>
            <p:cNvPicPr preferRelativeResize="0"/>
            <p:nvPr/>
          </p:nvPicPr>
          <p:blipFill rotWithShape="1">
            <a:blip r:embed="rId5">
              <a:alphaModFix/>
            </a:blip>
            <a:srcRect b="0" l="0" r="0" t="0"/>
            <a:stretch/>
          </p:blipFill>
          <p:spPr>
            <a:xfrm rot="1625543">
              <a:off x="-1399174" y="5026715"/>
              <a:ext cx="3340894" cy="3340894"/>
            </a:xfrm>
            <a:prstGeom prst="rect">
              <a:avLst/>
            </a:prstGeom>
            <a:noFill/>
            <a:ln>
              <a:noFill/>
            </a:ln>
          </p:spPr>
        </p:pic>
        <p:pic>
          <p:nvPicPr>
            <p:cNvPr id="415" name="Google Shape;415;p19"/>
            <p:cNvPicPr preferRelativeResize="0"/>
            <p:nvPr/>
          </p:nvPicPr>
          <p:blipFill rotWithShape="1">
            <a:blip r:embed="rId6">
              <a:alphaModFix/>
            </a:blip>
            <a:srcRect b="0" l="0" r="0" t="0"/>
            <a:stretch/>
          </p:blipFill>
          <p:spPr>
            <a:xfrm rot="2251251">
              <a:off x="681209" y="5072004"/>
              <a:ext cx="3847403" cy="3672521"/>
            </a:xfrm>
            <a:prstGeom prst="rect">
              <a:avLst/>
            </a:prstGeom>
            <a:noFill/>
            <a:ln>
              <a:noFill/>
            </a:ln>
          </p:spPr>
        </p:pic>
      </p:grpSp>
      <p:pic>
        <p:nvPicPr>
          <p:cNvPr id="416" name="Google Shape;416;p19"/>
          <p:cNvPicPr preferRelativeResize="0"/>
          <p:nvPr/>
        </p:nvPicPr>
        <p:blipFill rotWithShape="1">
          <a:blip r:embed="rId7">
            <a:alphaModFix/>
          </a:blip>
          <a:srcRect b="0" l="0" r="0" t="0"/>
          <a:stretch/>
        </p:blipFill>
        <p:spPr>
          <a:xfrm>
            <a:off x="9293723" y="250881"/>
            <a:ext cx="2974851" cy="482056"/>
          </a:xfrm>
          <a:prstGeom prst="rect">
            <a:avLst/>
          </a:prstGeom>
          <a:noFill/>
          <a:ln>
            <a:noFill/>
          </a:ln>
        </p:spPr>
      </p:pic>
      <p:sp>
        <p:nvSpPr>
          <p:cNvPr id="417" name="Google Shape;417;p19"/>
          <p:cNvSpPr/>
          <p:nvPr/>
        </p:nvSpPr>
        <p:spPr>
          <a:xfrm>
            <a:off x="9299790" y="6449076"/>
            <a:ext cx="263040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 Copyright by Digital Skola 2020</a:t>
            </a:r>
            <a:endParaRPr/>
          </a:p>
        </p:txBody>
      </p:sp>
      <p:sp>
        <p:nvSpPr>
          <p:cNvPr id="418" name="Google Shape;418;p19"/>
          <p:cNvSpPr txBox="1"/>
          <p:nvPr/>
        </p:nvSpPr>
        <p:spPr>
          <a:xfrm>
            <a:off x="1027470" y="332654"/>
            <a:ext cx="167661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Data Type</a:t>
            </a:r>
            <a:endParaRPr/>
          </a:p>
        </p:txBody>
      </p:sp>
      <p:sp>
        <p:nvSpPr>
          <p:cNvPr id="419" name="Google Shape;419;p19"/>
          <p:cNvSpPr txBox="1"/>
          <p:nvPr/>
        </p:nvSpPr>
        <p:spPr>
          <a:xfrm>
            <a:off x="1226634" y="1590160"/>
            <a:ext cx="704468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Merujuk kepada jenis dari suatu nilai. Dalam Bahasa Manusia. Contohnya </a:t>
            </a:r>
            <a:endParaRPr/>
          </a:p>
        </p:txBody>
      </p:sp>
      <p:pic>
        <p:nvPicPr>
          <p:cNvPr id="420" name="Google Shape;420;p19"/>
          <p:cNvPicPr preferRelativeResize="0"/>
          <p:nvPr/>
        </p:nvPicPr>
        <p:blipFill rotWithShape="1">
          <a:blip r:embed="rId8">
            <a:alphaModFix/>
          </a:blip>
          <a:srcRect b="0" l="0" r="0" t="0"/>
          <a:stretch/>
        </p:blipFill>
        <p:spPr>
          <a:xfrm>
            <a:off x="1310887" y="2276999"/>
            <a:ext cx="3949705" cy="217233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2"/>
          <p:cNvPicPr preferRelativeResize="0"/>
          <p:nvPr/>
        </p:nvPicPr>
        <p:blipFill rotWithShape="1">
          <a:blip r:embed="rId3">
            <a:alphaModFix/>
          </a:blip>
          <a:srcRect b="0" l="0" r="0" t="0"/>
          <a:stretch/>
        </p:blipFill>
        <p:spPr>
          <a:xfrm>
            <a:off x="6990857" y="1705163"/>
            <a:ext cx="6985000" cy="6667500"/>
          </a:xfrm>
          <a:prstGeom prst="rect">
            <a:avLst/>
          </a:prstGeom>
          <a:noFill/>
          <a:ln>
            <a:noFill/>
          </a:ln>
        </p:spPr>
      </p:pic>
      <p:pic>
        <p:nvPicPr>
          <p:cNvPr id="120" name="Google Shape;120;p2"/>
          <p:cNvPicPr preferRelativeResize="0"/>
          <p:nvPr/>
        </p:nvPicPr>
        <p:blipFill rotWithShape="1">
          <a:blip r:embed="rId4">
            <a:alphaModFix/>
          </a:blip>
          <a:srcRect b="0" l="0" r="0" t="0"/>
          <a:stretch/>
        </p:blipFill>
        <p:spPr>
          <a:xfrm>
            <a:off x="8771816" y="6389220"/>
            <a:ext cx="4467225" cy="523189"/>
          </a:xfrm>
          <a:prstGeom prst="rect">
            <a:avLst/>
          </a:prstGeom>
          <a:noFill/>
          <a:ln>
            <a:noFill/>
          </a:ln>
        </p:spPr>
      </p:pic>
      <p:sp>
        <p:nvSpPr>
          <p:cNvPr id="121" name="Google Shape;121;p2"/>
          <p:cNvSpPr/>
          <p:nvPr/>
        </p:nvSpPr>
        <p:spPr>
          <a:xfrm>
            <a:off x="1536357" y="2565251"/>
            <a:ext cx="6993280" cy="295401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en-US" sz="1800" u="none" cap="none" strike="noStrike">
                <a:solidFill>
                  <a:srgbClr val="16234A"/>
                </a:solidFill>
                <a:latin typeface="Montserrat"/>
                <a:ea typeface="Montserrat"/>
                <a:cs typeface="Montserrat"/>
                <a:sym typeface="Montserrat"/>
              </a:rPr>
              <a:t>Apa Itu Programming ? </a:t>
            </a:r>
            <a:endParaRPr/>
          </a:p>
          <a:p>
            <a:pPr indent="0" lvl="0" marL="0" marR="0" rtl="0" algn="l">
              <a:lnSpc>
                <a:spcPct val="150000"/>
              </a:lnSpc>
              <a:spcBef>
                <a:spcPts val="0"/>
              </a:spcBef>
              <a:spcAft>
                <a:spcPts val="0"/>
              </a:spcAft>
              <a:buNone/>
            </a:pPr>
            <a:r>
              <a:rPr b="1" i="0" lang="en-US" sz="1800" u="none" cap="none" strike="noStrike">
                <a:solidFill>
                  <a:srgbClr val="16234A"/>
                </a:solidFill>
                <a:latin typeface="Montserrat"/>
                <a:ea typeface="Montserrat"/>
                <a:cs typeface="Montserrat"/>
                <a:sym typeface="Montserrat"/>
              </a:rPr>
              <a:t>Kenapa Menggunakan Python ? </a:t>
            </a:r>
            <a:endParaRPr/>
          </a:p>
          <a:p>
            <a:pPr indent="0" lvl="0" marL="0" marR="0" rtl="0" algn="l">
              <a:lnSpc>
                <a:spcPct val="150000"/>
              </a:lnSpc>
              <a:spcBef>
                <a:spcPts val="0"/>
              </a:spcBef>
              <a:spcAft>
                <a:spcPts val="0"/>
              </a:spcAft>
              <a:buNone/>
            </a:pPr>
            <a:r>
              <a:rPr b="1" i="0" lang="en-US" sz="1800" u="none" cap="none" strike="noStrike">
                <a:solidFill>
                  <a:srgbClr val="16234A"/>
                </a:solidFill>
                <a:latin typeface="Montserrat"/>
                <a:ea typeface="Montserrat"/>
                <a:cs typeface="Montserrat"/>
                <a:sym typeface="Montserrat"/>
              </a:rPr>
              <a:t>Apa itu Variable ? </a:t>
            </a:r>
            <a:endParaRPr/>
          </a:p>
          <a:p>
            <a:pPr indent="0" lvl="0" marL="0" marR="0" rtl="0" algn="l">
              <a:lnSpc>
                <a:spcPct val="150000"/>
              </a:lnSpc>
              <a:spcBef>
                <a:spcPts val="0"/>
              </a:spcBef>
              <a:spcAft>
                <a:spcPts val="0"/>
              </a:spcAft>
              <a:buNone/>
            </a:pPr>
            <a:r>
              <a:rPr b="1" i="0" lang="en-US" sz="1800" u="none" cap="none" strike="noStrike">
                <a:solidFill>
                  <a:srgbClr val="16234A"/>
                </a:solidFill>
                <a:latin typeface="Montserrat"/>
                <a:ea typeface="Montserrat"/>
                <a:cs typeface="Montserrat"/>
                <a:sym typeface="Montserrat"/>
              </a:rPr>
              <a:t>Apa itu Data Type ? </a:t>
            </a:r>
            <a:endParaRPr/>
          </a:p>
          <a:p>
            <a:pPr indent="0" lvl="0" marL="0" marR="0" rtl="0" algn="l">
              <a:lnSpc>
                <a:spcPct val="150000"/>
              </a:lnSpc>
              <a:spcBef>
                <a:spcPts val="0"/>
              </a:spcBef>
              <a:spcAft>
                <a:spcPts val="0"/>
              </a:spcAft>
              <a:buNone/>
            </a:pPr>
            <a:r>
              <a:rPr b="1" i="0" lang="en-US" sz="1800" u="none" cap="none" strike="noStrike">
                <a:solidFill>
                  <a:srgbClr val="16234A"/>
                </a:solidFill>
                <a:latin typeface="Montserrat"/>
                <a:ea typeface="Montserrat"/>
                <a:cs typeface="Montserrat"/>
                <a:sym typeface="Montserrat"/>
              </a:rPr>
              <a:t>Apa itu collection ? </a:t>
            </a:r>
            <a:endParaRPr/>
          </a:p>
          <a:p>
            <a:pPr indent="0" lvl="0" marL="0" marR="0" rtl="0" algn="l">
              <a:lnSpc>
                <a:spcPct val="150000"/>
              </a:lnSpc>
              <a:spcBef>
                <a:spcPts val="0"/>
              </a:spcBef>
              <a:spcAft>
                <a:spcPts val="0"/>
              </a:spcAft>
              <a:buNone/>
            </a:pPr>
            <a:r>
              <a:rPr b="1" i="0" lang="en-US" sz="1800" u="none" cap="none" strike="noStrike">
                <a:solidFill>
                  <a:srgbClr val="16234A"/>
                </a:solidFill>
                <a:latin typeface="Montserrat"/>
                <a:ea typeface="Montserrat"/>
                <a:cs typeface="Montserrat"/>
                <a:sym typeface="Montserrat"/>
              </a:rPr>
              <a:t>Import Statement &amp; Library Module </a:t>
            </a:r>
            <a:endParaRPr/>
          </a:p>
          <a:p>
            <a:pPr indent="0" lvl="0" marL="0" marR="0" rtl="0" algn="l">
              <a:lnSpc>
                <a:spcPct val="150000"/>
              </a:lnSpc>
              <a:spcBef>
                <a:spcPts val="0"/>
              </a:spcBef>
              <a:spcAft>
                <a:spcPts val="0"/>
              </a:spcAft>
              <a:buNone/>
            </a:pPr>
            <a:r>
              <a:rPr b="1" i="0" lang="en-US" sz="1800" u="none" cap="none" strike="noStrike">
                <a:solidFill>
                  <a:srgbClr val="16234A"/>
                </a:solidFill>
                <a:latin typeface="Montserrat"/>
                <a:ea typeface="Montserrat"/>
                <a:cs typeface="Montserrat"/>
                <a:sym typeface="Montserrat"/>
              </a:rPr>
              <a:t>Menggunakan Module </a:t>
            </a:r>
            <a:endParaRPr/>
          </a:p>
        </p:txBody>
      </p:sp>
      <p:sp>
        <p:nvSpPr>
          <p:cNvPr id="122" name="Google Shape;122;p2"/>
          <p:cNvSpPr/>
          <p:nvPr/>
        </p:nvSpPr>
        <p:spPr>
          <a:xfrm>
            <a:off x="966221" y="2565250"/>
            <a:ext cx="648268" cy="295401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en-US" sz="1800" u="none" cap="none" strike="noStrike">
                <a:solidFill>
                  <a:srgbClr val="16234A"/>
                </a:solidFill>
                <a:latin typeface="Montserrat"/>
                <a:ea typeface="Montserrat"/>
                <a:cs typeface="Montserrat"/>
                <a:sym typeface="Montserrat"/>
              </a:rPr>
              <a:t>1.</a:t>
            </a:r>
            <a:endParaRPr/>
          </a:p>
          <a:p>
            <a:pPr indent="0" lvl="0" marL="0" marR="0" rtl="0" algn="l">
              <a:lnSpc>
                <a:spcPct val="150000"/>
              </a:lnSpc>
              <a:spcBef>
                <a:spcPts val="0"/>
              </a:spcBef>
              <a:spcAft>
                <a:spcPts val="0"/>
              </a:spcAft>
              <a:buNone/>
            </a:pPr>
            <a:r>
              <a:rPr b="1" i="0" lang="en-US" sz="1800" u="none" cap="none" strike="noStrike">
                <a:solidFill>
                  <a:srgbClr val="16234A"/>
                </a:solidFill>
                <a:latin typeface="Montserrat"/>
                <a:ea typeface="Montserrat"/>
                <a:cs typeface="Montserrat"/>
                <a:sym typeface="Montserrat"/>
              </a:rPr>
              <a:t>2.</a:t>
            </a:r>
            <a:endParaRPr/>
          </a:p>
          <a:p>
            <a:pPr indent="0" lvl="0" marL="0" marR="0" rtl="0" algn="l">
              <a:lnSpc>
                <a:spcPct val="150000"/>
              </a:lnSpc>
              <a:spcBef>
                <a:spcPts val="0"/>
              </a:spcBef>
              <a:spcAft>
                <a:spcPts val="0"/>
              </a:spcAft>
              <a:buNone/>
            </a:pPr>
            <a:r>
              <a:rPr b="1" i="0" lang="en-US" sz="1800" u="none" cap="none" strike="noStrike">
                <a:solidFill>
                  <a:srgbClr val="16234A"/>
                </a:solidFill>
                <a:latin typeface="Montserrat"/>
                <a:ea typeface="Montserrat"/>
                <a:cs typeface="Montserrat"/>
                <a:sym typeface="Montserrat"/>
              </a:rPr>
              <a:t>3.</a:t>
            </a:r>
            <a:endParaRPr/>
          </a:p>
          <a:p>
            <a:pPr indent="0" lvl="0" marL="0" marR="0" rtl="0" algn="l">
              <a:lnSpc>
                <a:spcPct val="150000"/>
              </a:lnSpc>
              <a:spcBef>
                <a:spcPts val="0"/>
              </a:spcBef>
              <a:spcAft>
                <a:spcPts val="0"/>
              </a:spcAft>
              <a:buNone/>
            </a:pPr>
            <a:r>
              <a:rPr b="1" i="0" lang="en-US" sz="1800" u="none" cap="none" strike="noStrike">
                <a:solidFill>
                  <a:srgbClr val="16234A"/>
                </a:solidFill>
                <a:latin typeface="Montserrat"/>
                <a:ea typeface="Montserrat"/>
                <a:cs typeface="Montserrat"/>
                <a:sym typeface="Montserrat"/>
              </a:rPr>
              <a:t>4.</a:t>
            </a:r>
            <a:endParaRPr/>
          </a:p>
          <a:p>
            <a:pPr indent="0" lvl="0" marL="0" marR="0" rtl="0" algn="l">
              <a:lnSpc>
                <a:spcPct val="150000"/>
              </a:lnSpc>
              <a:spcBef>
                <a:spcPts val="0"/>
              </a:spcBef>
              <a:spcAft>
                <a:spcPts val="0"/>
              </a:spcAft>
              <a:buNone/>
            </a:pPr>
            <a:r>
              <a:rPr b="1" i="0" lang="en-US" sz="1800" u="none" cap="none" strike="noStrike">
                <a:solidFill>
                  <a:srgbClr val="16234A"/>
                </a:solidFill>
                <a:latin typeface="Montserrat"/>
                <a:ea typeface="Montserrat"/>
                <a:cs typeface="Montserrat"/>
                <a:sym typeface="Montserrat"/>
              </a:rPr>
              <a:t>5.</a:t>
            </a:r>
            <a:endParaRPr/>
          </a:p>
          <a:p>
            <a:pPr indent="0" lvl="0" marL="0" marR="0" rtl="0" algn="l">
              <a:lnSpc>
                <a:spcPct val="150000"/>
              </a:lnSpc>
              <a:spcBef>
                <a:spcPts val="0"/>
              </a:spcBef>
              <a:spcAft>
                <a:spcPts val="0"/>
              </a:spcAft>
              <a:buNone/>
            </a:pPr>
            <a:r>
              <a:rPr b="1" i="0" lang="en-US" sz="1800" u="none" cap="none" strike="noStrike">
                <a:solidFill>
                  <a:srgbClr val="16234A"/>
                </a:solidFill>
                <a:latin typeface="Montserrat"/>
                <a:ea typeface="Montserrat"/>
                <a:cs typeface="Montserrat"/>
                <a:sym typeface="Montserrat"/>
              </a:rPr>
              <a:t>6.</a:t>
            </a:r>
            <a:endParaRPr/>
          </a:p>
          <a:p>
            <a:pPr indent="0" lvl="0" marL="0" marR="0" rtl="0" algn="l">
              <a:lnSpc>
                <a:spcPct val="150000"/>
              </a:lnSpc>
              <a:spcBef>
                <a:spcPts val="0"/>
              </a:spcBef>
              <a:spcAft>
                <a:spcPts val="0"/>
              </a:spcAft>
              <a:buNone/>
            </a:pPr>
            <a:r>
              <a:rPr b="1" i="0" lang="en-US" sz="1800" u="none" cap="none" strike="noStrike">
                <a:solidFill>
                  <a:srgbClr val="16234A"/>
                </a:solidFill>
                <a:latin typeface="Montserrat"/>
                <a:ea typeface="Montserrat"/>
                <a:cs typeface="Montserrat"/>
                <a:sym typeface="Montserrat"/>
              </a:rPr>
              <a:t>7.</a:t>
            </a:r>
            <a:endParaRPr/>
          </a:p>
        </p:txBody>
      </p:sp>
      <p:pic>
        <p:nvPicPr>
          <p:cNvPr id="123" name="Google Shape;123;p2"/>
          <p:cNvPicPr preferRelativeResize="0"/>
          <p:nvPr/>
        </p:nvPicPr>
        <p:blipFill rotWithShape="1">
          <a:blip r:embed="rId5">
            <a:alphaModFix/>
          </a:blip>
          <a:srcRect b="0" l="0" r="0" t="0"/>
          <a:stretch/>
        </p:blipFill>
        <p:spPr>
          <a:xfrm rot="5400000">
            <a:off x="271275" y="1231206"/>
            <a:ext cx="641159" cy="641159"/>
          </a:xfrm>
          <a:prstGeom prst="rect">
            <a:avLst/>
          </a:prstGeom>
          <a:noFill/>
          <a:ln>
            <a:noFill/>
          </a:ln>
        </p:spPr>
      </p:pic>
      <p:pic>
        <p:nvPicPr>
          <p:cNvPr id="124" name="Google Shape;124;p2"/>
          <p:cNvPicPr preferRelativeResize="0"/>
          <p:nvPr/>
        </p:nvPicPr>
        <p:blipFill rotWithShape="1">
          <a:blip r:embed="rId6">
            <a:alphaModFix/>
          </a:blip>
          <a:srcRect b="0" l="0" r="0" t="0"/>
          <a:stretch/>
        </p:blipFill>
        <p:spPr>
          <a:xfrm>
            <a:off x="7231925" y="2768687"/>
            <a:ext cx="4467567" cy="2730916"/>
          </a:xfrm>
          <a:prstGeom prst="rect">
            <a:avLst/>
          </a:prstGeom>
          <a:noFill/>
          <a:ln>
            <a:noFill/>
          </a:ln>
        </p:spPr>
      </p:pic>
      <p:pic>
        <p:nvPicPr>
          <p:cNvPr id="125" name="Google Shape;125;p2"/>
          <p:cNvPicPr preferRelativeResize="0"/>
          <p:nvPr/>
        </p:nvPicPr>
        <p:blipFill rotWithShape="1">
          <a:blip r:embed="rId3">
            <a:alphaModFix/>
          </a:blip>
          <a:srcRect b="0" l="0" r="0" t="0"/>
          <a:stretch/>
        </p:blipFill>
        <p:spPr>
          <a:xfrm rot="2251251">
            <a:off x="681209" y="5072005"/>
            <a:ext cx="3847403" cy="3672521"/>
          </a:xfrm>
          <a:prstGeom prst="rect">
            <a:avLst/>
          </a:prstGeom>
          <a:noFill/>
          <a:ln>
            <a:noFill/>
          </a:ln>
        </p:spPr>
      </p:pic>
      <p:pic>
        <p:nvPicPr>
          <p:cNvPr id="126" name="Google Shape;126;p2"/>
          <p:cNvPicPr preferRelativeResize="0"/>
          <p:nvPr/>
        </p:nvPicPr>
        <p:blipFill rotWithShape="1">
          <a:blip r:embed="rId7">
            <a:alphaModFix/>
          </a:blip>
          <a:srcRect b="0" l="0" r="0" t="0"/>
          <a:stretch/>
        </p:blipFill>
        <p:spPr>
          <a:xfrm>
            <a:off x="-181675" y="3018425"/>
            <a:ext cx="822310" cy="1632161"/>
          </a:xfrm>
          <a:prstGeom prst="rect">
            <a:avLst/>
          </a:prstGeom>
          <a:noFill/>
          <a:ln>
            <a:noFill/>
          </a:ln>
        </p:spPr>
      </p:pic>
      <p:pic>
        <p:nvPicPr>
          <p:cNvPr id="127" name="Google Shape;127;p2"/>
          <p:cNvPicPr preferRelativeResize="0"/>
          <p:nvPr/>
        </p:nvPicPr>
        <p:blipFill rotWithShape="1">
          <a:blip r:embed="rId8">
            <a:alphaModFix/>
          </a:blip>
          <a:srcRect b="0" l="0" r="0" t="0"/>
          <a:stretch/>
        </p:blipFill>
        <p:spPr>
          <a:xfrm>
            <a:off x="9293723" y="250881"/>
            <a:ext cx="2974851" cy="482056"/>
          </a:xfrm>
          <a:prstGeom prst="rect">
            <a:avLst/>
          </a:prstGeom>
          <a:noFill/>
          <a:ln>
            <a:noFill/>
          </a:ln>
        </p:spPr>
      </p:pic>
      <p:pic>
        <p:nvPicPr>
          <p:cNvPr id="128" name="Google Shape;128;p2"/>
          <p:cNvPicPr preferRelativeResize="0"/>
          <p:nvPr/>
        </p:nvPicPr>
        <p:blipFill rotWithShape="1">
          <a:blip r:embed="rId9">
            <a:alphaModFix/>
          </a:blip>
          <a:srcRect b="0" l="0" r="0" t="0"/>
          <a:stretch/>
        </p:blipFill>
        <p:spPr>
          <a:xfrm>
            <a:off x="3277273" y="-440736"/>
            <a:ext cx="12459828" cy="3746491"/>
          </a:xfrm>
          <a:prstGeom prst="rect">
            <a:avLst/>
          </a:prstGeom>
          <a:noFill/>
          <a:ln>
            <a:noFill/>
          </a:ln>
        </p:spPr>
      </p:pic>
      <p:sp>
        <p:nvSpPr>
          <p:cNvPr id="129" name="Google Shape;129;p2"/>
          <p:cNvSpPr/>
          <p:nvPr/>
        </p:nvSpPr>
        <p:spPr>
          <a:xfrm>
            <a:off x="9299790" y="6449076"/>
            <a:ext cx="263040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400" u="none" cap="none" strike="noStrike">
                <a:solidFill>
                  <a:schemeClr val="lt1"/>
                </a:solidFill>
                <a:latin typeface="Calibri"/>
                <a:ea typeface="Calibri"/>
                <a:cs typeface="Calibri"/>
                <a:sym typeface="Calibri"/>
              </a:rPr>
              <a:t>© Copyright by Digital Skola 2020</a:t>
            </a:r>
            <a:endParaRPr/>
          </a:p>
        </p:txBody>
      </p:sp>
      <p:sp>
        <p:nvSpPr>
          <p:cNvPr id="130" name="Google Shape;130;p2"/>
          <p:cNvSpPr txBox="1"/>
          <p:nvPr/>
        </p:nvSpPr>
        <p:spPr>
          <a:xfrm>
            <a:off x="966221" y="1612487"/>
            <a:ext cx="756341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3200" u="none" cap="none" strike="noStrike">
                <a:solidFill>
                  <a:srgbClr val="16234A"/>
                </a:solidFill>
                <a:latin typeface="Montserrat"/>
                <a:ea typeface="Montserrat"/>
                <a:cs typeface="Montserrat"/>
                <a:sym typeface="Montserrat"/>
              </a:rPr>
              <a:t>What will We Learn Today?</a:t>
            </a:r>
            <a:endParaRPr sz="3200">
              <a:solidFill>
                <a:srgbClr val="16234A"/>
              </a:solidFill>
              <a:latin typeface="Calibri"/>
              <a:ea typeface="Calibri"/>
              <a:cs typeface="Calibri"/>
              <a:sym typeface="Calibri"/>
            </a:endParaRPr>
          </a:p>
        </p:txBody>
      </p:sp>
      <p:sp>
        <p:nvSpPr>
          <p:cNvPr id="131" name="Google Shape;131;p2"/>
          <p:cNvSpPr txBox="1"/>
          <p:nvPr/>
        </p:nvSpPr>
        <p:spPr>
          <a:xfrm>
            <a:off x="966220" y="417288"/>
            <a:ext cx="6422099" cy="1487587"/>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rPr b="1" lang="en-US" sz="3600" u="none">
                <a:solidFill>
                  <a:srgbClr val="16234A"/>
                </a:solidFill>
                <a:latin typeface="Montserrat"/>
                <a:ea typeface="Montserrat"/>
                <a:cs typeface="Montserrat"/>
                <a:sym typeface="Montserrat"/>
              </a:rPr>
              <a:t>Table of Content</a:t>
            </a:r>
            <a:endParaRPr b="1" sz="3600" u="none">
              <a:solidFill>
                <a:srgbClr val="16234A"/>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id="426" name="Google Shape;426;p20"/>
          <p:cNvPicPr preferRelativeResize="0"/>
          <p:nvPr/>
        </p:nvPicPr>
        <p:blipFill rotWithShape="1">
          <a:blip r:embed="rId3">
            <a:alphaModFix/>
          </a:blip>
          <a:srcRect b="0" l="0" r="0" t="0"/>
          <a:stretch/>
        </p:blipFill>
        <p:spPr>
          <a:xfrm>
            <a:off x="8771816" y="6389220"/>
            <a:ext cx="4467225" cy="523189"/>
          </a:xfrm>
          <a:prstGeom prst="rect">
            <a:avLst/>
          </a:prstGeom>
          <a:noFill/>
          <a:ln>
            <a:noFill/>
          </a:ln>
        </p:spPr>
      </p:pic>
      <p:sp>
        <p:nvSpPr>
          <p:cNvPr id="427" name="Google Shape;427;p20"/>
          <p:cNvSpPr txBox="1"/>
          <p:nvPr/>
        </p:nvSpPr>
        <p:spPr>
          <a:xfrm>
            <a:off x="966220" y="713853"/>
            <a:ext cx="7805596" cy="1487587"/>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t/>
            </a:r>
            <a:endParaRPr b="1" sz="3600">
              <a:solidFill>
                <a:srgbClr val="16234A"/>
              </a:solidFill>
              <a:latin typeface="Montserrat"/>
              <a:ea typeface="Montserrat"/>
              <a:cs typeface="Montserrat"/>
              <a:sym typeface="Montserrat"/>
            </a:endParaRPr>
          </a:p>
        </p:txBody>
      </p:sp>
      <p:pic>
        <p:nvPicPr>
          <p:cNvPr id="428" name="Google Shape;428;p20"/>
          <p:cNvPicPr preferRelativeResize="0"/>
          <p:nvPr/>
        </p:nvPicPr>
        <p:blipFill rotWithShape="1">
          <a:blip r:embed="rId4">
            <a:alphaModFix/>
          </a:blip>
          <a:srcRect b="0" l="0" r="0" t="0"/>
          <a:stretch/>
        </p:blipFill>
        <p:spPr>
          <a:xfrm rot="5400000">
            <a:off x="123733" y="304463"/>
            <a:ext cx="641159" cy="641159"/>
          </a:xfrm>
          <a:prstGeom prst="rect">
            <a:avLst/>
          </a:prstGeom>
          <a:noFill/>
          <a:ln>
            <a:noFill/>
          </a:ln>
        </p:spPr>
      </p:pic>
      <p:grpSp>
        <p:nvGrpSpPr>
          <p:cNvPr id="429" name="Google Shape;429;p20"/>
          <p:cNvGrpSpPr/>
          <p:nvPr/>
        </p:nvGrpSpPr>
        <p:grpSpPr>
          <a:xfrm rot="4500000">
            <a:off x="-3856618" y="2029540"/>
            <a:ext cx="7225681" cy="5256054"/>
            <a:chOff x="-1976647" y="4280237"/>
            <a:chExt cx="7225681" cy="5256054"/>
          </a:xfrm>
        </p:grpSpPr>
        <p:pic>
          <p:nvPicPr>
            <p:cNvPr id="430" name="Google Shape;430;p20"/>
            <p:cNvPicPr preferRelativeResize="0"/>
            <p:nvPr/>
          </p:nvPicPr>
          <p:blipFill rotWithShape="1">
            <a:blip r:embed="rId5">
              <a:alphaModFix/>
            </a:blip>
            <a:srcRect b="0" l="0" r="0" t="0"/>
            <a:stretch/>
          </p:blipFill>
          <p:spPr>
            <a:xfrm rot="1625543">
              <a:off x="-1399174" y="5026715"/>
              <a:ext cx="3340894" cy="3340894"/>
            </a:xfrm>
            <a:prstGeom prst="rect">
              <a:avLst/>
            </a:prstGeom>
            <a:noFill/>
            <a:ln>
              <a:noFill/>
            </a:ln>
          </p:spPr>
        </p:pic>
        <p:pic>
          <p:nvPicPr>
            <p:cNvPr id="431" name="Google Shape;431;p20"/>
            <p:cNvPicPr preferRelativeResize="0"/>
            <p:nvPr/>
          </p:nvPicPr>
          <p:blipFill rotWithShape="1">
            <a:blip r:embed="rId6">
              <a:alphaModFix/>
            </a:blip>
            <a:srcRect b="0" l="0" r="0" t="0"/>
            <a:stretch/>
          </p:blipFill>
          <p:spPr>
            <a:xfrm rot="2251251">
              <a:off x="681209" y="5072004"/>
              <a:ext cx="3847403" cy="3672521"/>
            </a:xfrm>
            <a:prstGeom prst="rect">
              <a:avLst/>
            </a:prstGeom>
            <a:noFill/>
            <a:ln>
              <a:noFill/>
            </a:ln>
          </p:spPr>
        </p:pic>
      </p:grpSp>
      <p:pic>
        <p:nvPicPr>
          <p:cNvPr id="432" name="Google Shape;432;p20"/>
          <p:cNvPicPr preferRelativeResize="0"/>
          <p:nvPr/>
        </p:nvPicPr>
        <p:blipFill rotWithShape="1">
          <a:blip r:embed="rId7">
            <a:alphaModFix/>
          </a:blip>
          <a:srcRect b="0" l="0" r="0" t="0"/>
          <a:stretch/>
        </p:blipFill>
        <p:spPr>
          <a:xfrm>
            <a:off x="9293723" y="250881"/>
            <a:ext cx="2974851" cy="482056"/>
          </a:xfrm>
          <a:prstGeom prst="rect">
            <a:avLst/>
          </a:prstGeom>
          <a:noFill/>
          <a:ln>
            <a:noFill/>
          </a:ln>
        </p:spPr>
      </p:pic>
      <p:sp>
        <p:nvSpPr>
          <p:cNvPr id="433" name="Google Shape;433;p20"/>
          <p:cNvSpPr/>
          <p:nvPr/>
        </p:nvSpPr>
        <p:spPr>
          <a:xfrm>
            <a:off x="9299790" y="6449076"/>
            <a:ext cx="263040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 Copyright by Digital Skola 2020</a:t>
            </a:r>
            <a:endParaRPr/>
          </a:p>
        </p:txBody>
      </p:sp>
      <p:sp>
        <p:nvSpPr>
          <p:cNvPr id="434" name="Google Shape;434;p20"/>
          <p:cNvSpPr txBox="1"/>
          <p:nvPr/>
        </p:nvSpPr>
        <p:spPr>
          <a:xfrm>
            <a:off x="1027470" y="332654"/>
            <a:ext cx="322145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Data Type Di Python</a:t>
            </a:r>
            <a:endParaRPr/>
          </a:p>
        </p:txBody>
      </p:sp>
      <p:pic>
        <p:nvPicPr>
          <p:cNvPr id="435" name="Google Shape;435;p20"/>
          <p:cNvPicPr preferRelativeResize="0"/>
          <p:nvPr/>
        </p:nvPicPr>
        <p:blipFill rotWithShape="1">
          <a:blip r:embed="rId8">
            <a:alphaModFix/>
          </a:blip>
          <a:srcRect b="0" l="0" r="0" t="0"/>
          <a:stretch/>
        </p:blipFill>
        <p:spPr>
          <a:xfrm>
            <a:off x="1473199" y="1178620"/>
            <a:ext cx="8518293" cy="446976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id="441" name="Google Shape;441;p21"/>
          <p:cNvPicPr preferRelativeResize="0"/>
          <p:nvPr/>
        </p:nvPicPr>
        <p:blipFill rotWithShape="1">
          <a:blip r:embed="rId3">
            <a:alphaModFix/>
          </a:blip>
          <a:srcRect b="0" l="0" r="0" t="0"/>
          <a:stretch/>
        </p:blipFill>
        <p:spPr>
          <a:xfrm>
            <a:off x="8771816" y="6389220"/>
            <a:ext cx="4467225" cy="523189"/>
          </a:xfrm>
          <a:prstGeom prst="rect">
            <a:avLst/>
          </a:prstGeom>
          <a:noFill/>
          <a:ln>
            <a:noFill/>
          </a:ln>
        </p:spPr>
      </p:pic>
      <p:sp>
        <p:nvSpPr>
          <p:cNvPr id="442" name="Google Shape;442;p21"/>
          <p:cNvSpPr txBox="1"/>
          <p:nvPr/>
        </p:nvSpPr>
        <p:spPr>
          <a:xfrm>
            <a:off x="966220" y="713853"/>
            <a:ext cx="7805596" cy="1487587"/>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t/>
            </a:r>
            <a:endParaRPr b="1" sz="3600">
              <a:solidFill>
                <a:srgbClr val="16234A"/>
              </a:solidFill>
              <a:latin typeface="Montserrat"/>
              <a:ea typeface="Montserrat"/>
              <a:cs typeface="Montserrat"/>
              <a:sym typeface="Montserrat"/>
            </a:endParaRPr>
          </a:p>
        </p:txBody>
      </p:sp>
      <p:pic>
        <p:nvPicPr>
          <p:cNvPr id="443" name="Google Shape;443;p21"/>
          <p:cNvPicPr preferRelativeResize="0"/>
          <p:nvPr/>
        </p:nvPicPr>
        <p:blipFill rotWithShape="1">
          <a:blip r:embed="rId4">
            <a:alphaModFix/>
          </a:blip>
          <a:srcRect b="0" l="0" r="0" t="0"/>
          <a:stretch/>
        </p:blipFill>
        <p:spPr>
          <a:xfrm rot="5400000">
            <a:off x="123733" y="304463"/>
            <a:ext cx="641159" cy="641159"/>
          </a:xfrm>
          <a:prstGeom prst="rect">
            <a:avLst/>
          </a:prstGeom>
          <a:noFill/>
          <a:ln>
            <a:noFill/>
          </a:ln>
        </p:spPr>
      </p:pic>
      <p:grpSp>
        <p:nvGrpSpPr>
          <p:cNvPr id="444" name="Google Shape;444;p21"/>
          <p:cNvGrpSpPr/>
          <p:nvPr/>
        </p:nvGrpSpPr>
        <p:grpSpPr>
          <a:xfrm rot="4500000">
            <a:off x="-3856618" y="2029540"/>
            <a:ext cx="7225681" cy="5256054"/>
            <a:chOff x="-1976647" y="4280237"/>
            <a:chExt cx="7225681" cy="5256054"/>
          </a:xfrm>
        </p:grpSpPr>
        <p:pic>
          <p:nvPicPr>
            <p:cNvPr id="445" name="Google Shape;445;p21"/>
            <p:cNvPicPr preferRelativeResize="0"/>
            <p:nvPr/>
          </p:nvPicPr>
          <p:blipFill rotWithShape="1">
            <a:blip r:embed="rId5">
              <a:alphaModFix/>
            </a:blip>
            <a:srcRect b="0" l="0" r="0" t="0"/>
            <a:stretch/>
          </p:blipFill>
          <p:spPr>
            <a:xfrm rot="1625543">
              <a:off x="-1399174" y="5026715"/>
              <a:ext cx="3340894" cy="3340894"/>
            </a:xfrm>
            <a:prstGeom prst="rect">
              <a:avLst/>
            </a:prstGeom>
            <a:noFill/>
            <a:ln>
              <a:noFill/>
            </a:ln>
          </p:spPr>
        </p:pic>
        <p:pic>
          <p:nvPicPr>
            <p:cNvPr id="446" name="Google Shape;446;p21"/>
            <p:cNvPicPr preferRelativeResize="0"/>
            <p:nvPr/>
          </p:nvPicPr>
          <p:blipFill rotWithShape="1">
            <a:blip r:embed="rId6">
              <a:alphaModFix/>
            </a:blip>
            <a:srcRect b="0" l="0" r="0" t="0"/>
            <a:stretch/>
          </p:blipFill>
          <p:spPr>
            <a:xfrm rot="2251251">
              <a:off x="681209" y="5072004"/>
              <a:ext cx="3847403" cy="3672521"/>
            </a:xfrm>
            <a:prstGeom prst="rect">
              <a:avLst/>
            </a:prstGeom>
            <a:noFill/>
            <a:ln>
              <a:noFill/>
            </a:ln>
          </p:spPr>
        </p:pic>
      </p:grpSp>
      <p:pic>
        <p:nvPicPr>
          <p:cNvPr id="447" name="Google Shape;447;p21"/>
          <p:cNvPicPr preferRelativeResize="0"/>
          <p:nvPr/>
        </p:nvPicPr>
        <p:blipFill rotWithShape="1">
          <a:blip r:embed="rId7">
            <a:alphaModFix/>
          </a:blip>
          <a:srcRect b="0" l="0" r="0" t="0"/>
          <a:stretch/>
        </p:blipFill>
        <p:spPr>
          <a:xfrm>
            <a:off x="9293723" y="250881"/>
            <a:ext cx="2974851" cy="482056"/>
          </a:xfrm>
          <a:prstGeom prst="rect">
            <a:avLst/>
          </a:prstGeom>
          <a:noFill/>
          <a:ln>
            <a:noFill/>
          </a:ln>
        </p:spPr>
      </p:pic>
      <p:sp>
        <p:nvSpPr>
          <p:cNvPr id="448" name="Google Shape;448;p21"/>
          <p:cNvSpPr/>
          <p:nvPr/>
        </p:nvSpPr>
        <p:spPr>
          <a:xfrm>
            <a:off x="9299790" y="6449076"/>
            <a:ext cx="263040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 Copyright by Digital Skola 2020</a:t>
            </a:r>
            <a:endParaRPr/>
          </a:p>
        </p:txBody>
      </p:sp>
      <p:sp>
        <p:nvSpPr>
          <p:cNvPr id="449" name="Google Shape;449;p21"/>
          <p:cNvSpPr txBox="1"/>
          <p:nvPr/>
        </p:nvSpPr>
        <p:spPr>
          <a:xfrm>
            <a:off x="1027470" y="332654"/>
            <a:ext cx="310636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Primitive Data Type</a:t>
            </a:r>
            <a:endParaRPr/>
          </a:p>
        </p:txBody>
      </p:sp>
      <p:pic>
        <p:nvPicPr>
          <p:cNvPr id="450" name="Google Shape;450;p21"/>
          <p:cNvPicPr preferRelativeResize="0"/>
          <p:nvPr/>
        </p:nvPicPr>
        <p:blipFill rotWithShape="1">
          <a:blip r:embed="rId8">
            <a:alphaModFix/>
          </a:blip>
          <a:srcRect b="0" l="0" r="0" t="0"/>
          <a:stretch/>
        </p:blipFill>
        <p:spPr>
          <a:xfrm>
            <a:off x="864157" y="1528657"/>
            <a:ext cx="11183997" cy="284221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id="456" name="Google Shape;456;p22"/>
          <p:cNvPicPr preferRelativeResize="0"/>
          <p:nvPr/>
        </p:nvPicPr>
        <p:blipFill rotWithShape="1">
          <a:blip r:embed="rId3">
            <a:alphaModFix/>
          </a:blip>
          <a:srcRect b="0" l="0" r="0" t="0"/>
          <a:stretch/>
        </p:blipFill>
        <p:spPr>
          <a:xfrm>
            <a:off x="8771816" y="6389220"/>
            <a:ext cx="4467225" cy="523189"/>
          </a:xfrm>
          <a:prstGeom prst="rect">
            <a:avLst/>
          </a:prstGeom>
          <a:noFill/>
          <a:ln>
            <a:noFill/>
          </a:ln>
        </p:spPr>
      </p:pic>
      <p:sp>
        <p:nvSpPr>
          <p:cNvPr id="457" name="Google Shape;457;p22"/>
          <p:cNvSpPr txBox="1"/>
          <p:nvPr/>
        </p:nvSpPr>
        <p:spPr>
          <a:xfrm>
            <a:off x="966220" y="713853"/>
            <a:ext cx="7805596" cy="1487587"/>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t/>
            </a:r>
            <a:endParaRPr b="1" sz="3600">
              <a:solidFill>
                <a:srgbClr val="16234A"/>
              </a:solidFill>
              <a:latin typeface="Montserrat"/>
              <a:ea typeface="Montserrat"/>
              <a:cs typeface="Montserrat"/>
              <a:sym typeface="Montserrat"/>
            </a:endParaRPr>
          </a:p>
        </p:txBody>
      </p:sp>
      <p:pic>
        <p:nvPicPr>
          <p:cNvPr id="458" name="Google Shape;458;p22"/>
          <p:cNvPicPr preferRelativeResize="0"/>
          <p:nvPr/>
        </p:nvPicPr>
        <p:blipFill rotWithShape="1">
          <a:blip r:embed="rId4">
            <a:alphaModFix/>
          </a:blip>
          <a:srcRect b="0" l="0" r="0" t="0"/>
          <a:stretch/>
        </p:blipFill>
        <p:spPr>
          <a:xfrm rot="5400000">
            <a:off x="123733" y="304463"/>
            <a:ext cx="641159" cy="641159"/>
          </a:xfrm>
          <a:prstGeom prst="rect">
            <a:avLst/>
          </a:prstGeom>
          <a:noFill/>
          <a:ln>
            <a:noFill/>
          </a:ln>
        </p:spPr>
      </p:pic>
      <p:grpSp>
        <p:nvGrpSpPr>
          <p:cNvPr id="459" name="Google Shape;459;p22"/>
          <p:cNvGrpSpPr/>
          <p:nvPr/>
        </p:nvGrpSpPr>
        <p:grpSpPr>
          <a:xfrm rot="4500000">
            <a:off x="-3856618" y="2029540"/>
            <a:ext cx="7225681" cy="5256054"/>
            <a:chOff x="-1976647" y="4280237"/>
            <a:chExt cx="7225681" cy="5256054"/>
          </a:xfrm>
        </p:grpSpPr>
        <p:pic>
          <p:nvPicPr>
            <p:cNvPr id="460" name="Google Shape;460;p22"/>
            <p:cNvPicPr preferRelativeResize="0"/>
            <p:nvPr/>
          </p:nvPicPr>
          <p:blipFill rotWithShape="1">
            <a:blip r:embed="rId5">
              <a:alphaModFix/>
            </a:blip>
            <a:srcRect b="0" l="0" r="0" t="0"/>
            <a:stretch/>
          </p:blipFill>
          <p:spPr>
            <a:xfrm rot="1625543">
              <a:off x="-1399174" y="5026715"/>
              <a:ext cx="3340894" cy="3340894"/>
            </a:xfrm>
            <a:prstGeom prst="rect">
              <a:avLst/>
            </a:prstGeom>
            <a:noFill/>
            <a:ln>
              <a:noFill/>
            </a:ln>
          </p:spPr>
        </p:pic>
        <p:pic>
          <p:nvPicPr>
            <p:cNvPr id="461" name="Google Shape;461;p22"/>
            <p:cNvPicPr preferRelativeResize="0"/>
            <p:nvPr/>
          </p:nvPicPr>
          <p:blipFill rotWithShape="1">
            <a:blip r:embed="rId6">
              <a:alphaModFix/>
            </a:blip>
            <a:srcRect b="0" l="0" r="0" t="0"/>
            <a:stretch/>
          </p:blipFill>
          <p:spPr>
            <a:xfrm rot="2251251">
              <a:off x="681209" y="5072004"/>
              <a:ext cx="3847403" cy="3672521"/>
            </a:xfrm>
            <a:prstGeom prst="rect">
              <a:avLst/>
            </a:prstGeom>
            <a:noFill/>
            <a:ln>
              <a:noFill/>
            </a:ln>
          </p:spPr>
        </p:pic>
      </p:grpSp>
      <p:pic>
        <p:nvPicPr>
          <p:cNvPr id="462" name="Google Shape;462;p22"/>
          <p:cNvPicPr preferRelativeResize="0"/>
          <p:nvPr/>
        </p:nvPicPr>
        <p:blipFill rotWithShape="1">
          <a:blip r:embed="rId7">
            <a:alphaModFix/>
          </a:blip>
          <a:srcRect b="0" l="0" r="0" t="0"/>
          <a:stretch/>
        </p:blipFill>
        <p:spPr>
          <a:xfrm>
            <a:off x="9293723" y="250881"/>
            <a:ext cx="2974851" cy="482056"/>
          </a:xfrm>
          <a:prstGeom prst="rect">
            <a:avLst/>
          </a:prstGeom>
          <a:noFill/>
          <a:ln>
            <a:noFill/>
          </a:ln>
        </p:spPr>
      </p:pic>
      <p:sp>
        <p:nvSpPr>
          <p:cNvPr id="463" name="Google Shape;463;p22"/>
          <p:cNvSpPr/>
          <p:nvPr/>
        </p:nvSpPr>
        <p:spPr>
          <a:xfrm>
            <a:off x="9299790" y="6449076"/>
            <a:ext cx="263040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 Copyright by Digital Skola 2020</a:t>
            </a:r>
            <a:endParaRPr/>
          </a:p>
        </p:txBody>
      </p:sp>
      <p:sp>
        <p:nvSpPr>
          <p:cNvPr id="464" name="Google Shape;464;p22"/>
          <p:cNvSpPr txBox="1"/>
          <p:nvPr/>
        </p:nvSpPr>
        <p:spPr>
          <a:xfrm>
            <a:off x="1027470" y="332654"/>
            <a:ext cx="400244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Non - Primitive Data Type</a:t>
            </a:r>
            <a:endParaRPr/>
          </a:p>
        </p:txBody>
      </p:sp>
      <p:pic>
        <p:nvPicPr>
          <p:cNvPr id="465" name="Google Shape;465;p22"/>
          <p:cNvPicPr preferRelativeResize="0"/>
          <p:nvPr/>
        </p:nvPicPr>
        <p:blipFill rotWithShape="1">
          <a:blip r:embed="rId8">
            <a:alphaModFix/>
          </a:blip>
          <a:srcRect b="0" l="0" r="0" t="0"/>
          <a:stretch/>
        </p:blipFill>
        <p:spPr>
          <a:xfrm>
            <a:off x="864157" y="1528657"/>
            <a:ext cx="11183997" cy="2842214"/>
          </a:xfrm>
          <a:prstGeom prst="rect">
            <a:avLst/>
          </a:prstGeom>
          <a:noFill/>
          <a:ln>
            <a:noFill/>
          </a:ln>
        </p:spPr>
      </p:pic>
      <p:pic>
        <p:nvPicPr>
          <p:cNvPr id="466" name="Google Shape;466;p22"/>
          <p:cNvPicPr preferRelativeResize="0"/>
          <p:nvPr/>
        </p:nvPicPr>
        <p:blipFill rotWithShape="1">
          <a:blip r:embed="rId9">
            <a:alphaModFix/>
          </a:blip>
          <a:srcRect b="0" l="0" r="0" t="0"/>
          <a:stretch/>
        </p:blipFill>
        <p:spPr>
          <a:xfrm>
            <a:off x="2489630" y="2277612"/>
            <a:ext cx="3373833" cy="2302775"/>
          </a:xfrm>
          <a:prstGeom prst="rect">
            <a:avLst/>
          </a:prstGeom>
          <a:noFill/>
          <a:ln>
            <a:noFill/>
          </a:ln>
        </p:spPr>
      </p:pic>
      <p:pic>
        <p:nvPicPr>
          <p:cNvPr id="467" name="Google Shape;467;p22"/>
          <p:cNvPicPr preferRelativeResize="0"/>
          <p:nvPr/>
        </p:nvPicPr>
        <p:blipFill rotWithShape="1">
          <a:blip r:embed="rId10">
            <a:alphaModFix/>
          </a:blip>
          <a:srcRect b="0" l="0" r="0" t="0"/>
          <a:stretch/>
        </p:blipFill>
        <p:spPr>
          <a:xfrm>
            <a:off x="6467108" y="2190455"/>
            <a:ext cx="5463082" cy="238993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pic>
        <p:nvPicPr>
          <p:cNvPr id="472" name="Google Shape;472;p23"/>
          <p:cNvPicPr preferRelativeResize="0"/>
          <p:nvPr/>
        </p:nvPicPr>
        <p:blipFill rotWithShape="1">
          <a:blip r:embed="rId3">
            <a:alphaModFix/>
          </a:blip>
          <a:srcRect b="0" l="0" r="0" t="0"/>
          <a:stretch/>
        </p:blipFill>
        <p:spPr>
          <a:xfrm rot="596221">
            <a:off x="-1897412" y="-1639474"/>
            <a:ext cx="5364192" cy="8096389"/>
          </a:xfrm>
          <a:prstGeom prst="rect">
            <a:avLst/>
          </a:prstGeom>
          <a:noFill/>
          <a:ln>
            <a:noFill/>
          </a:ln>
        </p:spPr>
      </p:pic>
      <p:pic>
        <p:nvPicPr>
          <p:cNvPr id="473" name="Google Shape;473;p23"/>
          <p:cNvPicPr preferRelativeResize="0"/>
          <p:nvPr/>
        </p:nvPicPr>
        <p:blipFill rotWithShape="1">
          <a:blip r:embed="rId4">
            <a:alphaModFix/>
          </a:blip>
          <a:srcRect b="0" l="0" r="0" t="0"/>
          <a:stretch/>
        </p:blipFill>
        <p:spPr>
          <a:xfrm>
            <a:off x="7900190" y="1053980"/>
            <a:ext cx="5449895" cy="6858000"/>
          </a:xfrm>
          <a:prstGeom prst="rect">
            <a:avLst/>
          </a:prstGeom>
          <a:noFill/>
          <a:ln>
            <a:noFill/>
          </a:ln>
        </p:spPr>
      </p:pic>
      <p:pic>
        <p:nvPicPr>
          <p:cNvPr id="474" name="Google Shape;474;p23"/>
          <p:cNvPicPr preferRelativeResize="0"/>
          <p:nvPr/>
        </p:nvPicPr>
        <p:blipFill rotWithShape="1">
          <a:blip r:embed="rId5">
            <a:alphaModFix/>
          </a:blip>
          <a:srcRect b="0" l="0" r="0" t="0"/>
          <a:stretch/>
        </p:blipFill>
        <p:spPr>
          <a:xfrm>
            <a:off x="9070363" y="5677922"/>
            <a:ext cx="849631" cy="849631"/>
          </a:xfrm>
          <a:prstGeom prst="rect">
            <a:avLst/>
          </a:prstGeom>
          <a:noFill/>
          <a:ln>
            <a:noFill/>
          </a:ln>
        </p:spPr>
      </p:pic>
      <p:pic>
        <p:nvPicPr>
          <p:cNvPr id="475" name="Google Shape;475;p23"/>
          <p:cNvPicPr preferRelativeResize="0"/>
          <p:nvPr/>
        </p:nvPicPr>
        <p:blipFill rotWithShape="1">
          <a:blip r:embed="rId6">
            <a:alphaModFix/>
          </a:blip>
          <a:srcRect b="0" l="0" r="0" t="0"/>
          <a:stretch/>
        </p:blipFill>
        <p:spPr>
          <a:xfrm>
            <a:off x="11703602" y="2867206"/>
            <a:ext cx="353221" cy="396695"/>
          </a:xfrm>
          <a:prstGeom prst="rect">
            <a:avLst/>
          </a:prstGeom>
          <a:noFill/>
          <a:ln>
            <a:noFill/>
          </a:ln>
        </p:spPr>
      </p:pic>
      <p:pic>
        <p:nvPicPr>
          <p:cNvPr id="476" name="Google Shape;476;p23"/>
          <p:cNvPicPr preferRelativeResize="0"/>
          <p:nvPr/>
        </p:nvPicPr>
        <p:blipFill rotWithShape="1">
          <a:blip r:embed="rId7">
            <a:alphaModFix/>
          </a:blip>
          <a:srcRect b="0" l="0" r="0" t="0"/>
          <a:stretch/>
        </p:blipFill>
        <p:spPr>
          <a:xfrm>
            <a:off x="11880213" y="3746806"/>
            <a:ext cx="1261615" cy="3113236"/>
          </a:xfrm>
          <a:prstGeom prst="rect">
            <a:avLst/>
          </a:prstGeom>
          <a:noFill/>
          <a:ln>
            <a:noFill/>
          </a:ln>
        </p:spPr>
      </p:pic>
      <p:pic>
        <p:nvPicPr>
          <p:cNvPr id="477" name="Google Shape;477;p23"/>
          <p:cNvPicPr preferRelativeResize="0"/>
          <p:nvPr/>
        </p:nvPicPr>
        <p:blipFill rotWithShape="1">
          <a:blip r:embed="rId8">
            <a:alphaModFix/>
          </a:blip>
          <a:srcRect b="0" l="0" r="0" t="0"/>
          <a:stretch/>
        </p:blipFill>
        <p:spPr>
          <a:xfrm>
            <a:off x="10498711" y="5303426"/>
            <a:ext cx="1173244" cy="833621"/>
          </a:xfrm>
          <a:prstGeom prst="rect">
            <a:avLst/>
          </a:prstGeom>
          <a:noFill/>
          <a:ln>
            <a:noFill/>
          </a:ln>
        </p:spPr>
      </p:pic>
      <p:pic>
        <p:nvPicPr>
          <p:cNvPr id="478" name="Google Shape;478;p23"/>
          <p:cNvPicPr preferRelativeResize="0"/>
          <p:nvPr/>
        </p:nvPicPr>
        <p:blipFill rotWithShape="1">
          <a:blip r:embed="rId9">
            <a:alphaModFix/>
          </a:blip>
          <a:srcRect b="0" l="0" r="0" t="0"/>
          <a:stretch/>
        </p:blipFill>
        <p:spPr>
          <a:xfrm>
            <a:off x="-135574" y="1053980"/>
            <a:ext cx="921264" cy="1199918"/>
          </a:xfrm>
          <a:prstGeom prst="rect">
            <a:avLst/>
          </a:prstGeom>
          <a:noFill/>
          <a:ln>
            <a:noFill/>
          </a:ln>
        </p:spPr>
      </p:pic>
      <p:pic>
        <p:nvPicPr>
          <p:cNvPr id="479" name="Google Shape;479;p23"/>
          <p:cNvPicPr preferRelativeResize="0"/>
          <p:nvPr/>
        </p:nvPicPr>
        <p:blipFill rotWithShape="1">
          <a:blip r:embed="rId10">
            <a:alphaModFix/>
          </a:blip>
          <a:srcRect b="0" l="0" r="0" t="0"/>
          <a:stretch/>
        </p:blipFill>
        <p:spPr>
          <a:xfrm>
            <a:off x="1542352" y="569706"/>
            <a:ext cx="1222229" cy="874103"/>
          </a:xfrm>
          <a:prstGeom prst="rect">
            <a:avLst/>
          </a:prstGeom>
          <a:noFill/>
          <a:ln>
            <a:noFill/>
          </a:ln>
        </p:spPr>
      </p:pic>
      <p:pic>
        <p:nvPicPr>
          <p:cNvPr id="480" name="Google Shape;480;p23"/>
          <p:cNvPicPr preferRelativeResize="0"/>
          <p:nvPr/>
        </p:nvPicPr>
        <p:blipFill rotWithShape="1">
          <a:blip r:embed="rId11">
            <a:alphaModFix/>
          </a:blip>
          <a:srcRect b="0" l="0" r="0" t="0"/>
          <a:stretch/>
        </p:blipFill>
        <p:spPr>
          <a:xfrm>
            <a:off x="-133464" y="3955867"/>
            <a:ext cx="719178" cy="772319"/>
          </a:xfrm>
          <a:prstGeom prst="rect">
            <a:avLst/>
          </a:prstGeom>
          <a:noFill/>
          <a:ln>
            <a:noFill/>
          </a:ln>
        </p:spPr>
      </p:pic>
      <p:grpSp>
        <p:nvGrpSpPr>
          <p:cNvPr id="481" name="Google Shape;481;p23"/>
          <p:cNvGrpSpPr/>
          <p:nvPr/>
        </p:nvGrpSpPr>
        <p:grpSpPr>
          <a:xfrm>
            <a:off x="434245" y="4137862"/>
            <a:ext cx="7116622" cy="5256056"/>
            <a:chOff x="-1867588" y="4280237"/>
            <a:chExt cx="7116622" cy="5256054"/>
          </a:xfrm>
        </p:grpSpPr>
        <p:pic>
          <p:nvPicPr>
            <p:cNvPr id="482" name="Google Shape;482;p23"/>
            <p:cNvPicPr preferRelativeResize="0"/>
            <p:nvPr/>
          </p:nvPicPr>
          <p:blipFill rotWithShape="1">
            <a:blip r:embed="rId12">
              <a:alphaModFix/>
            </a:blip>
            <a:srcRect b="0" l="0" r="0" t="0"/>
            <a:stretch/>
          </p:blipFill>
          <p:spPr>
            <a:xfrm rot="1625543">
              <a:off x="-1290115" y="5026715"/>
              <a:ext cx="3340894" cy="3340894"/>
            </a:xfrm>
            <a:prstGeom prst="rect">
              <a:avLst/>
            </a:prstGeom>
            <a:noFill/>
            <a:ln>
              <a:noFill/>
            </a:ln>
          </p:spPr>
        </p:pic>
        <p:pic>
          <p:nvPicPr>
            <p:cNvPr id="483" name="Google Shape;483;p23"/>
            <p:cNvPicPr preferRelativeResize="0"/>
            <p:nvPr/>
          </p:nvPicPr>
          <p:blipFill rotWithShape="1">
            <a:blip r:embed="rId13">
              <a:alphaModFix/>
            </a:blip>
            <a:srcRect b="0" l="0" r="0" t="0"/>
            <a:stretch/>
          </p:blipFill>
          <p:spPr>
            <a:xfrm rot="2251251">
              <a:off x="681209" y="5072004"/>
              <a:ext cx="3847403" cy="3672521"/>
            </a:xfrm>
            <a:prstGeom prst="rect">
              <a:avLst/>
            </a:prstGeom>
            <a:noFill/>
            <a:ln>
              <a:noFill/>
            </a:ln>
          </p:spPr>
        </p:pic>
      </p:grpSp>
      <p:pic>
        <p:nvPicPr>
          <p:cNvPr id="484" name="Google Shape;484;p23"/>
          <p:cNvPicPr preferRelativeResize="0"/>
          <p:nvPr/>
        </p:nvPicPr>
        <p:blipFill rotWithShape="1">
          <a:blip r:embed="rId14">
            <a:alphaModFix/>
          </a:blip>
          <a:srcRect b="0" l="0" r="0" t="0"/>
          <a:stretch/>
        </p:blipFill>
        <p:spPr>
          <a:xfrm rot="5400000">
            <a:off x="6040750" y="-644020"/>
            <a:ext cx="1127253" cy="2237427"/>
          </a:xfrm>
          <a:prstGeom prst="rect">
            <a:avLst/>
          </a:prstGeom>
          <a:noFill/>
          <a:ln>
            <a:noFill/>
          </a:ln>
        </p:spPr>
      </p:pic>
      <p:pic>
        <p:nvPicPr>
          <p:cNvPr id="485" name="Google Shape;485;p23"/>
          <p:cNvPicPr preferRelativeResize="0"/>
          <p:nvPr/>
        </p:nvPicPr>
        <p:blipFill rotWithShape="1">
          <a:blip r:embed="rId15">
            <a:alphaModFix/>
          </a:blip>
          <a:srcRect b="0" l="0" r="0" t="0"/>
          <a:stretch/>
        </p:blipFill>
        <p:spPr>
          <a:xfrm>
            <a:off x="10362154" y="-508608"/>
            <a:ext cx="2272006" cy="2272006"/>
          </a:xfrm>
          <a:prstGeom prst="rect">
            <a:avLst/>
          </a:prstGeom>
          <a:noFill/>
          <a:ln>
            <a:noFill/>
          </a:ln>
        </p:spPr>
      </p:pic>
      <p:sp>
        <p:nvSpPr>
          <p:cNvPr id="486" name="Google Shape;486;p23"/>
          <p:cNvSpPr txBox="1"/>
          <p:nvPr/>
        </p:nvSpPr>
        <p:spPr>
          <a:xfrm>
            <a:off x="2689318" y="2571347"/>
            <a:ext cx="7230676" cy="1487587"/>
          </a:xfrm>
          <a:prstGeom prst="rect">
            <a:avLst/>
          </a:prstGeom>
          <a:no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rPr b="1" lang="en-US" sz="4000">
                <a:solidFill>
                  <a:srgbClr val="16234A"/>
                </a:solidFill>
                <a:latin typeface="Montserrat"/>
                <a:ea typeface="Montserrat"/>
                <a:cs typeface="Montserrat"/>
                <a:sym typeface="Montserrat"/>
              </a:rPr>
              <a:t>Apa itu Collection</a:t>
            </a:r>
            <a:endParaRPr b="1" sz="4000">
              <a:solidFill>
                <a:srgbClr val="16234A"/>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id="492" name="Google Shape;492;p24"/>
          <p:cNvPicPr preferRelativeResize="0"/>
          <p:nvPr/>
        </p:nvPicPr>
        <p:blipFill rotWithShape="1">
          <a:blip r:embed="rId3">
            <a:alphaModFix/>
          </a:blip>
          <a:srcRect b="0" l="0" r="0" t="0"/>
          <a:stretch/>
        </p:blipFill>
        <p:spPr>
          <a:xfrm>
            <a:off x="8771816" y="6389220"/>
            <a:ext cx="4467225" cy="523189"/>
          </a:xfrm>
          <a:prstGeom prst="rect">
            <a:avLst/>
          </a:prstGeom>
          <a:noFill/>
          <a:ln>
            <a:noFill/>
          </a:ln>
        </p:spPr>
      </p:pic>
      <p:sp>
        <p:nvSpPr>
          <p:cNvPr id="493" name="Google Shape;493;p24"/>
          <p:cNvSpPr txBox="1"/>
          <p:nvPr/>
        </p:nvSpPr>
        <p:spPr>
          <a:xfrm>
            <a:off x="966220" y="713853"/>
            <a:ext cx="7805596" cy="1487587"/>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t/>
            </a:r>
            <a:endParaRPr b="1" sz="3600">
              <a:solidFill>
                <a:srgbClr val="16234A"/>
              </a:solidFill>
              <a:latin typeface="Montserrat"/>
              <a:ea typeface="Montserrat"/>
              <a:cs typeface="Montserrat"/>
              <a:sym typeface="Montserrat"/>
            </a:endParaRPr>
          </a:p>
        </p:txBody>
      </p:sp>
      <p:pic>
        <p:nvPicPr>
          <p:cNvPr id="494" name="Google Shape;494;p24"/>
          <p:cNvPicPr preferRelativeResize="0"/>
          <p:nvPr/>
        </p:nvPicPr>
        <p:blipFill rotWithShape="1">
          <a:blip r:embed="rId4">
            <a:alphaModFix/>
          </a:blip>
          <a:srcRect b="0" l="0" r="0" t="0"/>
          <a:stretch/>
        </p:blipFill>
        <p:spPr>
          <a:xfrm rot="5400000">
            <a:off x="123733" y="304463"/>
            <a:ext cx="641159" cy="641159"/>
          </a:xfrm>
          <a:prstGeom prst="rect">
            <a:avLst/>
          </a:prstGeom>
          <a:noFill/>
          <a:ln>
            <a:noFill/>
          </a:ln>
        </p:spPr>
      </p:pic>
      <p:grpSp>
        <p:nvGrpSpPr>
          <p:cNvPr id="495" name="Google Shape;495;p24"/>
          <p:cNvGrpSpPr/>
          <p:nvPr/>
        </p:nvGrpSpPr>
        <p:grpSpPr>
          <a:xfrm rot="4500000">
            <a:off x="-3856618" y="2029540"/>
            <a:ext cx="7225681" cy="5256054"/>
            <a:chOff x="-1976647" y="4280237"/>
            <a:chExt cx="7225681" cy="5256054"/>
          </a:xfrm>
        </p:grpSpPr>
        <p:pic>
          <p:nvPicPr>
            <p:cNvPr id="496" name="Google Shape;496;p24"/>
            <p:cNvPicPr preferRelativeResize="0"/>
            <p:nvPr/>
          </p:nvPicPr>
          <p:blipFill rotWithShape="1">
            <a:blip r:embed="rId5">
              <a:alphaModFix/>
            </a:blip>
            <a:srcRect b="0" l="0" r="0" t="0"/>
            <a:stretch/>
          </p:blipFill>
          <p:spPr>
            <a:xfrm rot="1625543">
              <a:off x="-1399174" y="5026715"/>
              <a:ext cx="3340894" cy="3340894"/>
            </a:xfrm>
            <a:prstGeom prst="rect">
              <a:avLst/>
            </a:prstGeom>
            <a:noFill/>
            <a:ln>
              <a:noFill/>
            </a:ln>
          </p:spPr>
        </p:pic>
        <p:pic>
          <p:nvPicPr>
            <p:cNvPr id="497" name="Google Shape;497;p24"/>
            <p:cNvPicPr preferRelativeResize="0"/>
            <p:nvPr/>
          </p:nvPicPr>
          <p:blipFill rotWithShape="1">
            <a:blip r:embed="rId6">
              <a:alphaModFix/>
            </a:blip>
            <a:srcRect b="0" l="0" r="0" t="0"/>
            <a:stretch/>
          </p:blipFill>
          <p:spPr>
            <a:xfrm rot="2251251">
              <a:off x="681209" y="5072004"/>
              <a:ext cx="3847403" cy="3672521"/>
            </a:xfrm>
            <a:prstGeom prst="rect">
              <a:avLst/>
            </a:prstGeom>
            <a:noFill/>
            <a:ln>
              <a:noFill/>
            </a:ln>
          </p:spPr>
        </p:pic>
      </p:grpSp>
      <p:pic>
        <p:nvPicPr>
          <p:cNvPr id="498" name="Google Shape;498;p24"/>
          <p:cNvPicPr preferRelativeResize="0"/>
          <p:nvPr/>
        </p:nvPicPr>
        <p:blipFill rotWithShape="1">
          <a:blip r:embed="rId7">
            <a:alphaModFix/>
          </a:blip>
          <a:srcRect b="0" l="0" r="0" t="0"/>
          <a:stretch/>
        </p:blipFill>
        <p:spPr>
          <a:xfrm>
            <a:off x="9293723" y="250881"/>
            <a:ext cx="2974851" cy="482056"/>
          </a:xfrm>
          <a:prstGeom prst="rect">
            <a:avLst/>
          </a:prstGeom>
          <a:noFill/>
          <a:ln>
            <a:noFill/>
          </a:ln>
        </p:spPr>
      </p:pic>
      <p:sp>
        <p:nvSpPr>
          <p:cNvPr id="499" name="Google Shape;499;p24"/>
          <p:cNvSpPr/>
          <p:nvPr/>
        </p:nvSpPr>
        <p:spPr>
          <a:xfrm>
            <a:off x="9299790" y="6449076"/>
            <a:ext cx="263040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 Copyright by Digital Skola 2020</a:t>
            </a:r>
            <a:endParaRPr/>
          </a:p>
        </p:txBody>
      </p:sp>
      <p:sp>
        <p:nvSpPr>
          <p:cNvPr id="500" name="Google Shape;500;p24"/>
          <p:cNvSpPr txBox="1"/>
          <p:nvPr/>
        </p:nvSpPr>
        <p:spPr>
          <a:xfrm>
            <a:off x="1027470" y="332654"/>
            <a:ext cx="1673856"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Collection</a:t>
            </a:r>
            <a:endParaRPr/>
          </a:p>
        </p:txBody>
      </p:sp>
      <p:sp>
        <p:nvSpPr>
          <p:cNvPr id="501" name="Google Shape;501;p24"/>
          <p:cNvSpPr txBox="1"/>
          <p:nvPr/>
        </p:nvSpPr>
        <p:spPr>
          <a:xfrm>
            <a:off x="1204332" y="1301196"/>
            <a:ext cx="910621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Collection merupakan </a:t>
            </a:r>
            <a:r>
              <a:rPr b="1" lang="en-US" sz="1800">
                <a:solidFill>
                  <a:schemeClr val="dk1"/>
                </a:solidFill>
                <a:latin typeface="Calibri"/>
                <a:ea typeface="Calibri"/>
                <a:cs typeface="Calibri"/>
                <a:sym typeface="Calibri"/>
              </a:rPr>
              <a:t>suatu container data type.</a:t>
            </a:r>
            <a:r>
              <a:rPr lang="en-US" sz="1800">
                <a:solidFill>
                  <a:schemeClr val="dk1"/>
                </a:solidFill>
                <a:latin typeface="Calibri"/>
                <a:ea typeface="Calibri"/>
                <a:cs typeface="Calibri"/>
                <a:sym typeface="Calibri"/>
              </a:rPr>
              <a:t> Suatu collection dapat menyimpan lebih dari </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satu data dengan data type yang sama atau berbeda. </a:t>
            </a:r>
            <a:endParaRPr/>
          </a:p>
        </p:txBody>
      </p:sp>
      <p:pic>
        <p:nvPicPr>
          <p:cNvPr id="502" name="Google Shape;502;p24"/>
          <p:cNvPicPr preferRelativeResize="0"/>
          <p:nvPr/>
        </p:nvPicPr>
        <p:blipFill rotWithShape="1">
          <a:blip r:embed="rId8">
            <a:alphaModFix/>
          </a:blip>
          <a:srcRect b="0" l="0" r="0" t="0"/>
          <a:stretch/>
        </p:blipFill>
        <p:spPr>
          <a:xfrm>
            <a:off x="2297587" y="2667629"/>
            <a:ext cx="7596826" cy="200907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pic>
        <p:nvPicPr>
          <p:cNvPr id="508" name="Google Shape;508;p25"/>
          <p:cNvPicPr preferRelativeResize="0"/>
          <p:nvPr/>
        </p:nvPicPr>
        <p:blipFill rotWithShape="1">
          <a:blip r:embed="rId3">
            <a:alphaModFix/>
          </a:blip>
          <a:srcRect b="0" l="0" r="0" t="0"/>
          <a:stretch/>
        </p:blipFill>
        <p:spPr>
          <a:xfrm>
            <a:off x="8771816" y="6389220"/>
            <a:ext cx="4467225" cy="523189"/>
          </a:xfrm>
          <a:prstGeom prst="rect">
            <a:avLst/>
          </a:prstGeom>
          <a:noFill/>
          <a:ln>
            <a:noFill/>
          </a:ln>
        </p:spPr>
      </p:pic>
      <p:sp>
        <p:nvSpPr>
          <p:cNvPr id="509" name="Google Shape;509;p25"/>
          <p:cNvSpPr txBox="1"/>
          <p:nvPr/>
        </p:nvSpPr>
        <p:spPr>
          <a:xfrm>
            <a:off x="966220" y="713853"/>
            <a:ext cx="7805596" cy="1487587"/>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t/>
            </a:r>
            <a:endParaRPr b="1" sz="3600">
              <a:solidFill>
                <a:srgbClr val="16234A"/>
              </a:solidFill>
              <a:latin typeface="Montserrat"/>
              <a:ea typeface="Montserrat"/>
              <a:cs typeface="Montserrat"/>
              <a:sym typeface="Montserrat"/>
            </a:endParaRPr>
          </a:p>
        </p:txBody>
      </p:sp>
      <p:pic>
        <p:nvPicPr>
          <p:cNvPr id="510" name="Google Shape;510;p25"/>
          <p:cNvPicPr preferRelativeResize="0"/>
          <p:nvPr/>
        </p:nvPicPr>
        <p:blipFill rotWithShape="1">
          <a:blip r:embed="rId4">
            <a:alphaModFix/>
          </a:blip>
          <a:srcRect b="0" l="0" r="0" t="0"/>
          <a:stretch/>
        </p:blipFill>
        <p:spPr>
          <a:xfrm rot="5400000">
            <a:off x="123733" y="304463"/>
            <a:ext cx="641159" cy="641159"/>
          </a:xfrm>
          <a:prstGeom prst="rect">
            <a:avLst/>
          </a:prstGeom>
          <a:noFill/>
          <a:ln>
            <a:noFill/>
          </a:ln>
        </p:spPr>
      </p:pic>
      <p:grpSp>
        <p:nvGrpSpPr>
          <p:cNvPr id="511" name="Google Shape;511;p25"/>
          <p:cNvGrpSpPr/>
          <p:nvPr/>
        </p:nvGrpSpPr>
        <p:grpSpPr>
          <a:xfrm rot="4500000">
            <a:off x="-3856618" y="2029540"/>
            <a:ext cx="7225681" cy="5256054"/>
            <a:chOff x="-1976647" y="4280237"/>
            <a:chExt cx="7225681" cy="5256054"/>
          </a:xfrm>
        </p:grpSpPr>
        <p:pic>
          <p:nvPicPr>
            <p:cNvPr id="512" name="Google Shape;512;p25"/>
            <p:cNvPicPr preferRelativeResize="0"/>
            <p:nvPr/>
          </p:nvPicPr>
          <p:blipFill rotWithShape="1">
            <a:blip r:embed="rId5">
              <a:alphaModFix/>
            </a:blip>
            <a:srcRect b="0" l="0" r="0" t="0"/>
            <a:stretch/>
          </p:blipFill>
          <p:spPr>
            <a:xfrm rot="1625543">
              <a:off x="-1399174" y="5026715"/>
              <a:ext cx="3340894" cy="3340894"/>
            </a:xfrm>
            <a:prstGeom prst="rect">
              <a:avLst/>
            </a:prstGeom>
            <a:noFill/>
            <a:ln>
              <a:noFill/>
            </a:ln>
          </p:spPr>
        </p:pic>
        <p:pic>
          <p:nvPicPr>
            <p:cNvPr id="513" name="Google Shape;513;p25"/>
            <p:cNvPicPr preferRelativeResize="0"/>
            <p:nvPr/>
          </p:nvPicPr>
          <p:blipFill rotWithShape="1">
            <a:blip r:embed="rId6">
              <a:alphaModFix/>
            </a:blip>
            <a:srcRect b="0" l="0" r="0" t="0"/>
            <a:stretch/>
          </p:blipFill>
          <p:spPr>
            <a:xfrm rot="2251251">
              <a:off x="681209" y="5072004"/>
              <a:ext cx="3847403" cy="3672521"/>
            </a:xfrm>
            <a:prstGeom prst="rect">
              <a:avLst/>
            </a:prstGeom>
            <a:noFill/>
            <a:ln>
              <a:noFill/>
            </a:ln>
          </p:spPr>
        </p:pic>
      </p:grpSp>
      <p:pic>
        <p:nvPicPr>
          <p:cNvPr id="514" name="Google Shape;514;p25"/>
          <p:cNvPicPr preferRelativeResize="0"/>
          <p:nvPr/>
        </p:nvPicPr>
        <p:blipFill rotWithShape="1">
          <a:blip r:embed="rId7">
            <a:alphaModFix/>
          </a:blip>
          <a:srcRect b="0" l="0" r="0" t="0"/>
          <a:stretch/>
        </p:blipFill>
        <p:spPr>
          <a:xfrm>
            <a:off x="9293723" y="250881"/>
            <a:ext cx="2974851" cy="482056"/>
          </a:xfrm>
          <a:prstGeom prst="rect">
            <a:avLst/>
          </a:prstGeom>
          <a:noFill/>
          <a:ln>
            <a:noFill/>
          </a:ln>
        </p:spPr>
      </p:pic>
      <p:sp>
        <p:nvSpPr>
          <p:cNvPr id="515" name="Google Shape;515;p25"/>
          <p:cNvSpPr/>
          <p:nvPr/>
        </p:nvSpPr>
        <p:spPr>
          <a:xfrm>
            <a:off x="9299790" y="6449076"/>
            <a:ext cx="263040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 Copyright by Digital Skola 2020</a:t>
            </a:r>
            <a:endParaRPr/>
          </a:p>
        </p:txBody>
      </p:sp>
      <p:sp>
        <p:nvSpPr>
          <p:cNvPr id="516" name="Google Shape;516;p25"/>
          <p:cNvSpPr txBox="1"/>
          <p:nvPr/>
        </p:nvSpPr>
        <p:spPr>
          <a:xfrm>
            <a:off x="1027470" y="332654"/>
            <a:ext cx="68877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List</a:t>
            </a:r>
            <a:endParaRPr/>
          </a:p>
        </p:txBody>
      </p:sp>
      <p:pic>
        <p:nvPicPr>
          <p:cNvPr id="517" name="Google Shape;517;p25"/>
          <p:cNvPicPr preferRelativeResize="0"/>
          <p:nvPr/>
        </p:nvPicPr>
        <p:blipFill rotWithShape="1">
          <a:blip r:embed="rId8">
            <a:alphaModFix/>
          </a:blip>
          <a:srcRect b="0" l="0" r="0" t="0"/>
          <a:stretch/>
        </p:blipFill>
        <p:spPr>
          <a:xfrm>
            <a:off x="1205890" y="1374812"/>
            <a:ext cx="8861180" cy="258563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p26"/>
          <p:cNvPicPr preferRelativeResize="0"/>
          <p:nvPr/>
        </p:nvPicPr>
        <p:blipFill rotWithShape="1">
          <a:blip r:embed="rId3">
            <a:alphaModFix/>
          </a:blip>
          <a:srcRect b="0" l="0" r="0" t="0"/>
          <a:stretch/>
        </p:blipFill>
        <p:spPr>
          <a:xfrm>
            <a:off x="8771816" y="6389220"/>
            <a:ext cx="4467225" cy="523189"/>
          </a:xfrm>
          <a:prstGeom prst="rect">
            <a:avLst/>
          </a:prstGeom>
          <a:noFill/>
          <a:ln>
            <a:noFill/>
          </a:ln>
        </p:spPr>
      </p:pic>
      <p:sp>
        <p:nvSpPr>
          <p:cNvPr id="524" name="Google Shape;524;p26"/>
          <p:cNvSpPr txBox="1"/>
          <p:nvPr/>
        </p:nvSpPr>
        <p:spPr>
          <a:xfrm>
            <a:off x="966220" y="713853"/>
            <a:ext cx="7805596" cy="1487587"/>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t/>
            </a:r>
            <a:endParaRPr b="1" sz="3600">
              <a:solidFill>
                <a:srgbClr val="16234A"/>
              </a:solidFill>
              <a:latin typeface="Montserrat"/>
              <a:ea typeface="Montserrat"/>
              <a:cs typeface="Montserrat"/>
              <a:sym typeface="Montserrat"/>
            </a:endParaRPr>
          </a:p>
        </p:txBody>
      </p:sp>
      <p:pic>
        <p:nvPicPr>
          <p:cNvPr id="525" name="Google Shape;525;p26"/>
          <p:cNvPicPr preferRelativeResize="0"/>
          <p:nvPr/>
        </p:nvPicPr>
        <p:blipFill rotWithShape="1">
          <a:blip r:embed="rId4">
            <a:alphaModFix/>
          </a:blip>
          <a:srcRect b="0" l="0" r="0" t="0"/>
          <a:stretch/>
        </p:blipFill>
        <p:spPr>
          <a:xfrm rot="5400000">
            <a:off x="123733" y="304463"/>
            <a:ext cx="641159" cy="641159"/>
          </a:xfrm>
          <a:prstGeom prst="rect">
            <a:avLst/>
          </a:prstGeom>
          <a:noFill/>
          <a:ln>
            <a:noFill/>
          </a:ln>
        </p:spPr>
      </p:pic>
      <p:grpSp>
        <p:nvGrpSpPr>
          <p:cNvPr id="526" name="Google Shape;526;p26"/>
          <p:cNvGrpSpPr/>
          <p:nvPr/>
        </p:nvGrpSpPr>
        <p:grpSpPr>
          <a:xfrm rot="4500000">
            <a:off x="-3856618" y="2029540"/>
            <a:ext cx="7225681" cy="5256054"/>
            <a:chOff x="-1976647" y="4280237"/>
            <a:chExt cx="7225681" cy="5256054"/>
          </a:xfrm>
        </p:grpSpPr>
        <p:pic>
          <p:nvPicPr>
            <p:cNvPr id="527" name="Google Shape;527;p26"/>
            <p:cNvPicPr preferRelativeResize="0"/>
            <p:nvPr/>
          </p:nvPicPr>
          <p:blipFill rotWithShape="1">
            <a:blip r:embed="rId5">
              <a:alphaModFix/>
            </a:blip>
            <a:srcRect b="0" l="0" r="0" t="0"/>
            <a:stretch/>
          </p:blipFill>
          <p:spPr>
            <a:xfrm rot="1625543">
              <a:off x="-1399174" y="5026715"/>
              <a:ext cx="3340894" cy="3340894"/>
            </a:xfrm>
            <a:prstGeom prst="rect">
              <a:avLst/>
            </a:prstGeom>
            <a:noFill/>
            <a:ln>
              <a:noFill/>
            </a:ln>
          </p:spPr>
        </p:pic>
        <p:pic>
          <p:nvPicPr>
            <p:cNvPr id="528" name="Google Shape;528;p26"/>
            <p:cNvPicPr preferRelativeResize="0"/>
            <p:nvPr/>
          </p:nvPicPr>
          <p:blipFill rotWithShape="1">
            <a:blip r:embed="rId6">
              <a:alphaModFix/>
            </a:blip>
            <a:srcRect b="0" l="0" r="0" t="0"/>
            <a:stretch/>
          </p:blipFill>
          <p:spPr>
            <a:xfrm rot="2251251">
              <a:off x="681209" y="5072004"/>
              <a:ext cx="3847403" cy="3672521"/>
            </a:xfrm>
            <a:prstGeom prst="rect">
              <a:avLst/>
            </a:prstGeom>
            <a:noFill/>
            <a:ln>
              <a:noFill/>
            </a:ln>
          </p:spPr>
        </p:pic>
      </p:grpSp>
      <p:pic>
        <p:nvPicPr>
          <p:cNvPr id="529" name="Google Shape;529;p26"/>
          <p:cNvPicPr preferRelativeResize="0"/>
          <p:nvPr/>
        </p:nvPicPr>
        <p:blipFill rotWithShape="1">
          <a:blip r:embed="rId7">
            <a:alphaModFix/>
          </a:blip>
          <a:srcRect b="0" l="0" r="0" t="0"/>
          <a:stretch/>
        </p:blipFill>
        <p:spPr>
          <a:xfrm>
            <a:off x="9293723" y="250881"/>
            <a:ext cx="2974851" cy="482056"/>
          </a:xfrm>
          <a:prstGeom prst="rect">
            <a:avLst/>
          </a:prstGeom>
          <a:noFill/>
          <a:ln>
            <a:noFill/>
          </a:ln>
        </p:spPr>
      </p:pic>
      <p:sp>
        <p:nvSpPr>
          <p:cNvPr id="530" name="Google Shape;530;p26"/>
          <p:cNvSpPr/>
          <p:nvPr/>
        </p:nvSpPr>
        <p:spPr>
          <a:xfrm>
            <a:off x="9299790" y="6449076"/>
            <a:ext cx="263040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 Copyright by Digital Skola 2020</a:t>
            </a:r>
            <a:endParaRPr/>
          </a:p>
        </p:txBody>
      </p:sp>
      <p:sp>
        <p:nvSpPr>
          <p:cNvPr id="531" name="Google Shape;531;p26"/>
          <p:cNvSpPr txBox="1"/>
          <p:nvPr/>
        </p:nvSpPr>
        <p:spPr>
          <a:xfrm>
            <a:off x="1027470" y="332654"/>
            <a:ext cx="68877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List</a:t>
            </a:r>
            <a:endParaRPr/>
          </a:p>
        </p:txBody>
      </p:sp>
      <p:pic>
        <p:nvPicPr>
          <p:cNvPr id="532" name="Google Shape;532;p26"/>
          <p:cNvPicPr preferRelativeResize="0"/>
          <p:nvPr/>
        </p:nvPicPr>
        <p:blipFill rotWithShape="1">
          <a:blip r:embed="rId8">
            <a:alphaModFix/>
          </a:blip>
          <a:srcRect b="0" l="0" r="0" t="0"/>
          <a:stretch/>
        </p:blipFill>
        <p:spPr>
          <a:xfrm>
            <a:off x="1205068" y="1301196"/>
            <a:ext cx="7327900" cy="3441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pic>
        <p:nvPicPr>
          <p:cNvPr id="538" name="Google Shape;538;p27"/>
          <p:cNvPicPr preferRelativeResize="0"/>
          <p:nvPr/>
        </p:nvPicPr>
        <p:blipFill rotWithShape="1">
          <a:blip r:embed="rId3">
            <a:alphaModFix/>
          </a:blip>
          <a:srcRect b="0" l="0" r="0" t="0"/>
          <a:stretch/>
        </p:blipFill>
        <p:spPr>
          <a:xfrm>
            <a:off x="8771816" y="6389220"/>
            <a:ext cx="4467225" cy="523189"/>
          </a:xfrm>
          <a:prstGeom prst="rect">
            <a:avLst/>
          </a:prstGeom>
          <a:noFill/>
          <a:ln>
            <a:noFill/>
          </a:ln>
        </p:spPr>
      </p:pic>
      <p:sp>
        <p:nvSpPr>
          <p:cNvPr id="539" name="Google Shape;539;p27"/>
          <p:cNvSpPr txBox="1"/>
          <p:nvPr/>
        </p:nvSpPr>
        <p:spPr>
          <a:xfrm>
            <a:off x="966220" y="713853"/>
            <a:ext cx="7805596" cy="1487587"/>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t/>
            </a:r>
            <a:endParaRPr b="1" sz="3600">
              <a:solidFill>
                <a:srgbClr val="16234A"/>
              </a:solidFill>
              <a:latin typeface="Montserrat"/>
              <a:ea typeface="Montserrat"/>
              <a:cs typeface="Montserrat"/>
              <a:sym typeface="Montserrat"/>
            </a:endParaRPr>
          </a:p>
        </p:txBody>
      </p:sp>
      <p:pic>
        <p:nvPicPr>
          <p:cNvPr id="540" name="Google Shape;540;p27"/>
          <p:cNvPicPr preferRelativeResize="0"/>
          <p:nvPr/>
        </p:nvPicPr>
        <p:blipFill rotWithShape="1">
          <a:blip r:embed="rId4">
            <a:alphaModFix/>
          </a:blip>
          <a:srcRect b="0" l="0" r="0" t="0"/>
          <a:stretch/>
        </p:blipFill>
        <p:spPr>
          <a:xfrm rot="5400000">
            <a:off x="123733" y="304463"/>
            <a:ext cx="641159" cy="641159"/>
          </a:xfrm>
          <a:prstGeom prst="rect">
            <a:avLst/>
          </a:prstGeom>
          <a:noFill/>
          <a:ln>
            <a:noFill/>
          </a:ln>
        </p:spPr>
      </p:pic>
      <p:grpSp>
        <p:nvGrpSpPr>
          <p:cNvPr id="541" name="Google Shape;541;p27"/>
          <p:cNvGrpSpPr/>
          <p:nvPr/>
        </p:nvGrpSpPr>
        <p:grpSpPr>
          <a:xfrm rot="4500000">
            <a:off x="-3856618" y="2029540"/>
            <a:ext cx="7225681" cy="5256054"/>
            <a:chOff x="-1976647" y="4280237"/>
            <a:chExt cx="7225681" cy="5256054"/>
          </a:xfrm>
        </p:grpSpPr>
        <p:pic>
          <p:nvPicPr>
            <p:cNvPr id="542" name="Google Shape;542;p27"/>
            <p:cNvPicPr preferRelativeResize="0"/>
            <p:nvPr/>
          </p:nvPicPr>
          <p:blipFill rotWithShape="1">
            <a:blip r:embed="rId5">
              <a:alphaModFix/>
            </a:blip>
            <a:srcRect b="0" l="0" r="0" t="0"/>
            <a:stretch/>
          </p:blipFill>
          <p:spPr>
            <a:xfrm rot="1625543">
              <a:off x="-1399174" y="5026715"/>
              <a:ext cx="3340894" cy="3340894"/>
            </a:xfrm>
            <a:prstGeom prst="rect">
              <a:avLst/>
            </a:prstGeom>
            <a:noFill/>
            <a:ln>
              <a:noFill/>
            </a:ln>
          </p:spPr>
        </p:pic>
        <p:pic>
          <p:nvPicPr>
            <p:cNvPr id="543" name="Google Shape;543;p27"/>
            <p:cNvPicPr preferRelativeResize="0"/>
            <p:nvPr/>
          </p:nvPicPr>
          <p:blipFill rotWithShape="1">
            <a:blip r:embed="rId6">
              <a:alphaModFix/>
            </a:blip>
            <a:srcRect b="0" l="0" r="0" t="0"/>
            <a:stretch/>
          </p:blipFill>
          <p:spPr>
            <a:xfrm rot="2251251">
              <a:off x="681209" y="5072004"/>
              <a:ext cx="3847403" cy="3672521"/>
            </a:xfrm>
            <a:prstGeom prst="rect">
              <a:avLst/>
            </a:prstGeom>
            <a:noFill/>
            <a:ln>
              <a:noFill/>
            </a:ln>
          </p:spPr>
        </p:pic>
      </p:grpSp>
      <p:pic>
        <p:nvPicPr>
          <p:cNvPr id="544" name="Google Shape;544;p27"/>
          <p:cNvPicPr preferRelativeResize="0"/>
          <p:nvPr/>
        </p:nvPicPr>
        <p:blipFill rotWithShape="1">
          <a:blip r:embed="rId7">
            <a:alphaModFix/>
          </a:blip>
          <a:srcRect b="0" l="0" r="0" t="0"/>
          <a:stretch/>
        </p:blipFill>
        <p:spPr>
          <a:xfrm>
            <a:off x="9293723" y="250881"/>
            <a:ext cx="2974851" cy="482056"/>
          </a:xfrm>
          <a:prstGeom prst="rect">
            <a:avLst/>
          </a:prstGeom>
          <a:noFill/>
          <a:ln>
            <a:noFill/>
          </a:ln>
        </p:spPr>
      </p:pic>
      <p:sp>
        <p:nvSpPr>
          <p:cNvPr id="545" name="Google Shape;545;p27"/>
          <p:cNvSpPr/>
          <p:nvPr/>
        </p:nvSpPr>
        <p:spPr>
          <a:xfrm>
            <a:off x="9299790" y="6449076"/>
            <a:ext cx="263040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 Copyright by Digital Skola 2020</a:t>
            </a:r>
            <a:endParaRPr/>
          </a:p>
        </p:txBody>
      </p:sp>
      <p:sp>
        <p:nvSpPr>
          <p:cNvPr id="546" name="Google Shape;546;p27"/>
          <p:cNvSpPr txBox="1"/>
          <p:nvPr/>
        </p:nvSpPr>
        <p:spPr>
          <a:xfrm>
            <a:off x="1027470" y="332654"/>
            <a:ext cx="99822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Tuple</a:t>
            </a:r>
            <a:endParaRPr/>
          </a:p>
        </p:txBody>
      </p:sp>
      <p:pic>
        <p:nvPicPr>
          <p:cNvPr id="547" name="Google Shape;547;p27"/>
          <p:cNvPicPr preferRelativeResize="0"/>
          <p:nvPr/>
        </p:nvPicPr>
        <p:blipFill rotWithShape="1">
          <a:blip r:embed="rId8">
            <a:alphaModFix/>
          </a:blip>
          <a:srcRect b="0" l="0" r="0" t="0"/>
          <a:stretch/>
        </p:blipFill>
        <p:spPr>
          <a:xfrm>
            <a:off x="1126656" y="1547560"/>
            <a:ext cx="8167067" cy="2532039"/>
          </a:xfrm>
          <a:prstGeom prst="rect">
            <a:avLst/>
          </a:prstGeom>
          <a:noFill/>
          <a:ln>
            <a:noFill/>
          </a:ln>
        </p:spPr>
      </p:pic>
      <p:pic>
        <p:nvPicPr>
          <p:cNvPr id="548" name="Google Shape;548;p27"/>
          <p:cNvPicPr preferRelativeResize="0"/>
          <p:nvPr/>
        </p:nvPicPr>
        <p:blipFill rotWithShape="1">
          <a:blip r:embed="rId9">
            <a:alphaModFix/>
          </a:blip>
          <a:srcRect b="0" l="2222" r="8262" t="0"/>
          <a:stretch/>
        </p:blipFill>
        <p:spPr>
          <a:xfrm>
            <a:off x="1023942" y="4615309"/>
            <a:ext cx="8836026" cy="69513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pic>
        <p:nvPicPr>
          <p:cNvPr id="554" name="Google Shape;554;p28"/>
          <p:cNvPicPr preferRelativeResize="0"/>
          <p:nvPr/>
        </p:nvPicPr>
        <p:blipFill rotWithShape="1">
          <a:blip r:embed="rId3">
            <a:alphaModFix/>
          </a:blip>
          <a:srcRect b="0" l="0" r="0" t="0"/>
          <a:stretch/>
        </p:blipFill>
        <p:spPr>
          <a:xfrm>
            <a:off x="8771816" y="6389220"/>
            <a:ext cx="4467225" cy="523189"/>
          </a:xfrm>
          <a:prstGeom prst="rect">
            <a:avLst/>
          </a:prstGeom>
          <a:noFill/>
          <a:ln>
            <a:noFill/>
          </a:ln>
        </p:spPr>
      </p:pic>
      <p:sp>
        <p:nvSpPr>
          <p:cNvPr id="555" name="Google Shape;555;p28"/>
          <p:cNvSpPr txBox="1"/>
          <p:nvPr/>
        </p:nvSpPr>
        <p:spPr>
          <a:xfrm>
            <a:off x="966220" y="713853"/>
            <a:ext cx="7805596" cy="1487587"/>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t/>
            </a:r>
            <a:endParaRPr b="1" sz="3600">
              <a:solidFill>
                <a:srgbClr val="16234A"/>
              </a:solidFill>
              <a:latin typeface="Montserrat"/>
              <a:ea typeface="Montserrat"/>
              <a:cs typeface="Montserrat"/>
              <a:sym typeface="Montserrat"/>
            </a:endParaRPr>
          </a:p>
        </p:txBody>
      </p:sp>
      <p:pic>
        <p:nvPicPr>
          <p:cNvPr id="556" name="Google Shape;556;p28"/>
          <p:cNvPicPr preferRelativeResize="0"/>
          <p:nvPr/>
        </p:nvPicPr>
        <p:blipFill rotWithShape="1">
          <a:blip r:embed="rId4">
            <a:alphaModFix/>
          </a:blip>
          <a:srcRect b="0" l="0" r="0" t="0"/>
          <a:stretch/>
        </p:blipFill>
        <p:spPr>
          <a:xfrm rot="5400000">
            <a:off x="123733" y="304463"/>
            <a:ext cx="641159" cy="641159"/>
          </a:xfrm>
          <a:prstGeom prst="rect">
            <a:avLst/>
          </a:prstGeom>
          <a:noFill/>
          <a:ln>
            <a:noFill/>
          </a:ln>
        </p:spPr>
      </p:pic>
      <p:grpSp>
        <p:nvGrpSpPr>
          <p:cNvPr id="557" name="Google Shape;557;p28"/>
          <p:cNvGrpSpPr/>
          <p:nvPr/>
        </p:nvGrpSpPr>
        <p:grpSpPr>
          <a:xfrm rot="4500000">
            <a:off x="-3856618" y="2029540"/>
            <a:ext cx="7225681" cy="5256054"/>
            <a:chOff x="-1976647" y="4280237"/>
            <a:chExt cx="7225681" cy="5256054"/>
          </a:xfrm>
        </p:grpSpPr>
        <p:pic>
          <p:nvPicPr>
            <p:cNvPr id="558" name="Google Shape;558;p28"/>
            <p:cNvPicPr preferRelativeResize="0"/>
            <p:nvPr/>
          </p:nvPicPr>
          <p:blipFill rotWithShape="1">
            <a:blip r:embed="rId5">
              <a:alphaModFix/>
            </a:blip>
            <a:srcRect b="0" l="0" r="0" t="0"/>
            <a:stretch/>
          </p:blipFill>
          <p:spPr>
            <a:xfrm rot="1625543">
              <a:off x="-1399174" y="5026715"/>
              <a:ext cx="3340894" cy="3340894"/>
            </a:xfrm>
            <a:prstGeom prst="rect">
              <a:avLst/>
            </a:prstGeom>
            <a:noFill/>
            <a:ln>
              <a:noFill/>
            </a:ln>
          </p:spPr>
        </p:pic>
        <p:pic>
          <p:nvPicPr>
            <p:cNvPr id="559" name="Google Shape;559;p28"/>
            <p:cNvPicPr preferRelativeResize="0"/>
            <p:nvPr/>
          </p:nvPicPr>
          <p:blipFill rotWithShape="1">
            <a:blip r:embed="rId6">
              <a:alphaModFix/>
            </a:blip>
            <a:srcRect b="0" l="0" r="0" t="0"/>
            <a:stretch/>
          </p:blipFill>
          <p:spPr>
            <a:xfrm rot="2251251">
              <a:off x="681209" y="5072004"/>
              <a:ext cx="3847403" cy="3672521"/>
            </a:xfrm>
            <a:prstGeom prst="rect">
              <a:avLst/>
            </a:prstGeom>
            <a:noFill/>
            <a:ln>
              <a:noFill/>
            </a:ln>
          </p:spPr>
        </p:pic>
      </p:grpSp>
      <p:pic>
        <p:nvPicPr>
          <p:cNvPr id="560" name="Google Shape;560;p28"/>
          <p:cNvPicPr preferRelativeResize="0"/>
          <p:nvPr/>
        </p:nvPicPr>
        <p:blipFill rotWithShape="1">
          <a:blip r:embed="rId7">
            <a:alphaModFix/>
          </a:blip>
          <a:srcRect b="0" l="0" r="0" t="0"/>
          <a:stretch/>
        </p:blipFill>
        <p:spPr>
          <a:xfrm>
            <a:off x="9293723" y="250881"/>
            <a:ext cx="2974851" cy="482056"/>
          </a:xfrm>
          <a:prstGeom prst="rect">
            <a:avLst/>
          </a:prstGeom>
          <a:noFill/>
          <a:ln>
            <a:noFill/>
          </a:ln>
        </p:spPr>
      </p:pic>
      <p:sp>
        <p:nvSpPr>
          <p:cNvPr id="561" name="Google Shape;561;p28"/>
          <p:cNvSpPr/>
          <p:nvPr/>
        </p:nvSpPr>
        <p:spPr>
          <a:xfrm>
            <a:off x="9299790" y="6449076"/>
            <a:ext cx="263040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 Copyright by Digital Skola 2020</a:t>
            </a:r>
            <a:endParaRPr/>
          </a:p>
        </p:txBody>
      </p:sp>
      <p:sp>
        <p:nvSpPr>
          <p:cNvPr id="562" name="Google Shape;562;p28"/>
          <p:cNvSpPr txBox="1"/>
          <p:nvPr/>
        </p:nvSpPr>
        <p:spPr>
          <a:xfrm>
            <a:off x="1027470" y="332654"/>
            <a:ext cx="65832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Set</a:t>
            </a:r>
            <a:endParaRPr/>
          </a:p>
        </p:txBody>
      </p:sp>
      <p:pic>
        <p:nvPicPr>
          <p:cNvPr id="563" name="Google Shape;563;p28"/>
          <p:cNvPicPr preferRelativeResize="0"/>
          <p:nvPr/>
        </p:nvPicPr>
        <p:blipFill rotWithShape="1">
          <a:blip r:embed="rId8">
            <a:alphaModFix/>
          </a:blip>
          <a:srcRect b="0" l="0" r="0" t="0"/>
          <a:stretch/>
        </p:blipFill>
        <p:spPr>
          <a:xfrm>
            <a:off x="1027470" y="1337210"/>
            <a:ext cx="9400910" cy="31040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pic>
        <p:nvPicPr>
          <p:cNvPr id="569" name="Google Shape;569;p29"/>
          <p:cNvPicPr preferRelativeResize="0"/>
          <p:nvPr/>
        </p:nvPicPr>
        <p:blipFill rotWithShape="1">
          <a:blip r:embed="rId3">
            <a:alphaModFix/>
          </a:blip>
          <a:srcRect b="0" l="0" r="0" t="0"/>
          <a:stretch/>
        </p:blipFill>
        <p:spPr>
          <a:xfrm>
            <a:off x="8771816" y="6389220"/>
            <a:ext cx="4467225" cy="523189"/>
          </a:xfrm>
          <a:prstGeom prst="rect">
            <a:avLst/>
          </a:prstGeom>
          <a:noFill/>
          <a:ln>
            <a:noFill/>
          </a:ln>
        </p:spPr>
      </p:pic>
      <p:sp>
        <p:nvSpPr>
          <p:cNvPr id="570" name="Google Shape;570;p29"/>
          <p:cNvSpPr txBox="1"/>
          <p:nvPr/>
        </p:nvSpPr>
        <p:spPr>
          <a:xfrm>
            <a:off x="966220" y="713853"/>
            <a:ext cx="7805596" cy="1487587"/>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t/>
            </a:r>
            <a:endParaRPr b="1" sz="3600">
              <a:solidFill>
                <a:srgbClr val="16234A"/>
              </a:solidFill>
              <a:latin typeface="Montserrat"/>
              <a:ea typeface="Montserrat"/>
              <a:cs typeface="Montserrat"/>
              <a:sym typeface="Montserrat"/>
            </a:endParaRPr>
          </a:p>
        </p:txBody>
      </p:sp>
      <p:pic>
        <p:nvPicPr>
          <p:cNvPr id="571" name="Google Shape;571;p29"/>
          <p:cNvPicPr preferRelativeResize="0"/>
          <p:nvPr/>
        </p:nvPicPr>
        <p:blipFill rotWithShape="1">
          <a:blip r:embed="rId4">
            <a:alphaModFix/>
          </a:blip>
          <a:srcRect b="0" l="0" r="0" t="0"/>
          <a:stretch/>
        </p:blipFill>
        <p:spPr>
          <a:xfrm rot="5400000">
            <a:off x="123733" y="304463"/>
            <a:ext cx="641159" cy="641159"/>
          </a:xfrm>
          <a:prstGeom prst="rect">
            <a:avLst/>
          </a:prstGeom>
          <a:noFill/>
          <a:ln>
            <a:noFill/>
          </a:ln>
        </p:spPr>
      </p:pic>
      <p:grpSp>
        <p:nvGrpSpPr>
          <p:cNvPr id="572" name="Google Shape;572;p29"/>
          <p:cNvGrpSpPr/>
          <p:nvPr/>
        </p:nvGrpSpPr>
        <p:grpSpPr>
          <a:xfrm rot="4500000">
            <a:off x="-3856618" y="2029540"/>
            <a:ext cx="7225681" cy="5256054"/>
            <a:chOff x="-1976647" y="4280237"/>
            <a:chExt cx="7225681" cy="5256054"/>
          </a:xfrm>
        </p:grpSpPr>
        <p:pic>
          <p:nvPicPr>
            <p:cNvPr id="573" name="Google Shape;573;p29"/>
            <p:cNvPicPr preferRelativeResize="0"/>
            <p:nvPr/>
          </p:nvPicPr>
          <p:blipFill rotWithShape="1">
            <a:blip r:embed="rId5">
              <a:alphaModFix/>
            </a:blip>
            <a:srcRect b="0" l="0" r="0" t="0"/>
            <a:stretch/>
          </p:blipFill>
          <p:spPr>
            <a:xfrm rot="1625543">
              <a:off x="-1399174" y="5026715"/>
              <a:ext cx="3340894" cy="3340894"/>
            </a:xfrm>
            <a:prstGeom prst="rect">
              <a:avLst/>
            </a:prstGeom>
            <a:noFill/>
            <a:ln>
              <a:noFill/>
            </a:ln>
          </p:spPr>
        </p:pic>
        <p:pic>
          <p:nvPicPr>
            <p:cNvPr id="574" name="Google Shape;574;p29"/>
            <p:cNvPicPr preferRelativeResize="0"/>
            <p:nvPr/>
          </p:nvPicPr>
          <p:blipFill rotWithShape="1">
            <a:blip r:embed="rId6">
              <a:alphaModFix/>
            </a:blip>
            <a:srcRect b="0" l="0" r="0" t="0"/>
            <a:stretch/>
          </p:blipFill>
          <p:spPr>
            <a:xfrm rot="2251251">
              <a:off x="681209" y="5072004"/>
              <a:ext cx="3847403" cy="3672521"/>
            </a:xfrm>
            <a:prstGeom prst="rect">
              <a:avLst/>
            </a:prstGeom>
            <a:noFill/>
            <a:ln>
              <a:noFill/>
            </a:ln>
          </p:spPr>
        </p:pic>
      </p:grpSp>
      <p:pic>
        <p:nvPicPr>
          <p:cNvPr id="575" name="Google Shape;575;p29"/>
          <p:cNvPicPr preferRelativeResize="0"/>
          <p:nvPr/>
        </p:nvPicPr>
        <p:blipFill rotWithShape="1">
          <a:blip r:embed="rId7">
            <a:alphaModFix/>
          </a:blip>
          <a:srcRect b="0" l="0" r="0" t="0"/>
          <a:stretch/>
        </p:blipFill>
        <p:spPr>
          <a:xfrm>
            <a:off x="9293723" y="250881"/>
            <a:ext cx="2974851" cy="482056"/>
          </a:xfrm>
          <a:prstGeom prst="rect">
            <a:avLst/>
          </a:prstGeom>
          <a:noFill/>
          <a:ln>
            <a:noFill/>
          </a:ln>
        </p:spPr>
      </p:pic>
      <p:sp>
        <p:nvSpPr>
          <p:cNvPr id="576" name="Google Shape;576;p29"/>
          <p:cNvSpPr/>
          <p:nvPr/>
        </p:nvSpPr>
        <p:spPr>
          <a:xfrm>
            <a:off x="9299790" y="6449076"/>
            <a:ext cx="263040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 Copyright by Digital Skola 2020</a:t>
            </a:r>
            <a:endParaRPr/>
          </a:p>
        </p:txBody>
      </p:sp>
      <p:sp>
        <p:nvSpPr>
          <p:cNvPr id="577" name="Google Shape;577;p29"/>
          <p:cNvSpPr txBox="1"/>
          <p:nvPr/>
        </p:nvSpPr>
        <p:spPr>
          <a:xfrm>
            <a:off x="1027470" y="332654"/>
            <a:ext cx="774571"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Dict</a:t>
            </a:r>
            <a:endParaRPr b="1" sz="2800">
              <a:solidFill>
                <a:schemeClr val="dk1"/>
              </a:solidFill>
              <a:latin typeface="Calibri"/>
              <a:ea typeface="Calibri"/>
              <a:cs typeface="Calibri"/>
              <a:sym typeface="Calibri"/>
            </a:endParaRPr>
          </a:p>
        </p:txBody>
      </p:sp>
      <p:pic>
        <p:nvPicPr>
          <p:cNvPr id="578" name="Google Shape;578;p29"/>
          <p:cNvPicPr preferRelativeResize="0"/>
          <p:nvPr/>
        </p:nvPicPr>
        <p:blipFill rotWithShape="1">
          <a:blip r:embed="rId8">
            <a:alphaModFix/>
          </a:blip>
          <a:srcRect b="0" l="0" r="0" t="0"/>
          <a:stretch/>
        </p:blipFill>
        <p:spPr>
          <a:xfrm>
            <a:off x="1027469" y="1237073"/>
            <a:ext cx="10388275" cy="28665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3"/>
          <p:cNvPicPr preferRelativeResize="0"/>
          <p:nvPr/>
        </p:nvPicPr>
        <p:blipFill rotWithShape="1">
          <a:blip r:embed="rId3">
            <a:alphaModFix/>
          </a:blip>
          <a:srcRect b="0" l="0" r="0" t="0"/>
          <a:stretch/>
        </p:blipFill>
        <p:spPr>
          <a:xfrm rot="596221">
            <a:off x="-1897412" y="-1639474"/>
            <a:ext cx="5364192" cy="8096389"/>
          </a:xfrm>
          <a:prstGeom prst="rect">
            <a:avLst/>
          </a:prstGeom>
          <a:noFill/>
          <a:ln>
            <a:noFill/>
          </a:ln>
        </p:spPr>
      </p:pic>
      <p:pic>
        <p:nvPicPr>
          <p:cNvPr id="137" name="Google Shape;137;p3"/>
          <p:cNvPicPr preferRelativeResize="0"/>
          <p:nvPr/>
        </p:nvPicPr>
        <p:blipFill rotWithShape="1">
          <a:blip r:embed="rId4">
            <a:alphaModFix/>
          </a:blip>
          <a:srcRect b="0" l="0" r="0" t="0"/>
          <a:stretch/>
        </p:blipFill>
        <p:spPr>
          <a:xfrm>
            <a:off x="7900190" y="1053980"/>
            <a:ext cx="5449895" cy="6858000"/>
          </a:xfrm>
          <a:prstGeom prst="rect">
            <a:avLst/>
          </a:prstGeom>
          <a:noFill/>
          <a:ln>
            <a:noFill/>
          </a:ln>
        </p:spPr>
      </p:pic>
      <p:pic>
        <p:nvPicPr>
          <p:cNvPr id="138" name="Google Shape;138;p3"/>
          <p:cNvPicPr preferRelativeResize="0"/>
          <p:nvPr/>
        </p:nvPicPr>
        <p:blipFill rotWithShape="1">
          <a:blip r:embed="rId5">
            <a:alphaModFix/>
          </a:blip>
          <a:srcRect b="0" l="0" r="0" t="0"/>
          <a:stretch/>
        </p:blipFill>
        <p:spPr>
          <a:xfrm>
            <a:off x="9070363" y="5677922"/>
            <a:ext cx="849631" cy="849631"/>
          </a:xfrm>
          <a:prstGeom prst="rect">
            <a:avLst/>
          </a:prstGeom>
          <a:noFill/>
          <a:ln>
            <a:noFill/>
          </a:ln>
        </p:spPr>
      </p:pic>
      <p:pic>
        <p:nvPicPr>
          <p:cNvPr id="139" name="Google Shape;139;p3"/>
          <p:cNvPicPr preferRelativeResize="0"/>
          <p:nvPr/>
        </p:nvPicPr>
        <p:blipFill rotWithShape="1">
          <a:blip r:embed="rId6">
            <a:alphaModFix/>
          </a:blip>
          <a:srcRect b="0" l="0" r="0" t="0"/>
          <a:stretch/>
        </p:blipFill>
        <p:spPr>
          <a:xfrm>
            <a:off x="11703602" y="2867206"/>
            <a:ext cx="353221" cy="396695"/>
          </a:xfrm>
          <a:prstGeom prst="rect">
            <a:avLst/>
          </a:prstGeom>
          <a:noFill/>
          <a:ln>
            <a:noFill/>
          </a:ln>
        </p:spPr>
      </p:pic>
      <p:pic>
        <p:nvPicPr>
          <p:cNvPr id="140" name="Google Shape;140;p3"/>
          <p:cNvPicPr preferRelativeResize="0"/>
          <p:nvPr/>
        </p:nvPicPr>
        <p:blipFill rotWithShape="1">
          <a:blip r:embed="rId7">
            <a:alphaModFix/>
          </a:blip>
          <a:srcRect b="0" l="0" r="0" t="0"/>
          <a:stretch/>
        </p:blipFill>
        <p:spPr>
          <a:xfrm>
            <a:off x="11880213" y="3746806"/>
            <a:ext cx="1261615" cy="3113236"/>
          </a:xfrm>
          <a:prstGeom prst="rect">
            <a:avLst/>
          </a:prstGeom>
          <a:noFill/>
          <a:ln>
            <a:noFill/>
          </a:ln>
        </p:spPr>
      </p:pic>
      <p:pic>
        <p:nvPicPr>
          <p:cNvPr id="141" name="Google Shape;141;p3"/>
          <p:cNvPicPr preferRelativeResize="0"/>
          <p:nvPr/>
        </p:nvPicPr>
        <p:blipFill rotWithShape="1">
          <a:blip r:embed="rId8">
            <a:alphaModFix/>
          </a:blip>
          <a:srcRect b="0" l="0" r="0" t="0"/>
          <a:stretch/>
        </p:blipFill>
        <p:spPr>
          <a:xfrm>
            <a:off x="10498711" y="5303426"/>
            <a:ext cx="1173244" cy="833621"/>
          </a:xfrm>
          <a:prstGeom prst="rect">
            <a:avLst/>
          </a:prstGeom>
          <a:noFill/>
          <a:ln>
            <a:noFill/>
          </a:ln>
        </p:spPr>
      </p:pic>
      <p:pic>
        <p:nvPicPr>
          <p:cNvPr id="142" name="Google Shape;142;p3"/>
          <p:cNvPicPr preferRelativeResize="0"/>
          <p:nvPr/>
        </p:nvPicPr>
        <p:blipFill rotWithShape="1">
          <a:blip r:embed="rId9">
            <a:alphaModFix/>
          </a:blip>
          <a:srcRect b="0" l="0" r="0" t="0"/>
          <a:stretch/>
        </p:blipFill>
        <p:spPr>
          <a:xfrm>
            <a:off x="-135574" y="1053980"/>
            <a:ext cx="921264" cy="1199918"/>
          </a:xfrm>
          <a:prstGeom prst="rect">
            <a:avLst/>
          </a:prstGeom>
          <a:noFill/>
          <a:ln>
            <a:noFill/>
          </a:ln>
        </p:spPr>
      </p:pic>
      <p:pic>
        <p:nvPicPr>
          <p:cNvPr id="143" name="Google Shape;143;p3"/>
          <p:cNvPicPr preferRelativeResize="0"/>
          <p:nvPr/>
        </p:nvPicPr>
        <p:blipFill rotWithShape="1">
          <a:blip r:embed="rId10">
            <a:alphaModFix/>
          </a:blip>
          <a:srcRect b="0" l="0" r="0" t="0"/>
          <a:stretch/>
        </p:blipFill>
        <p:spPr>
          <a:xfrm>
            <a:off x="1542352" y="569706"/>
            <a:ext cx="1222229" cy="874103"/>
          </a:xfrm>
          <a:prstGeom prst="rect">
            <a:avLst/>
          </a:prstGeom>
          <a:noFill/>
          <a:ln>
            <a:noFill/>
          </a:ln>
        </p:spPr>
      </p:pic>
      <p:pic>
        <p:nvPicPr>
          <p:cNvPr id="144" name="Google Shape;144;p3"/>
          <p:cNvPicPr preferRelativeResize="0"/>
          <p:nvPr/>
        </p:nvPicPr>
        <p:blipFill rotWithShape="1">
          <a:blip r:embed="rId11">
            <a:alphaModFix/>
          </a:blip>
          <a:srcRect b="0" l="0" r="0" t="0"/>
          <a:stretch/>
        </p:blipFill>
        <p:spPr>
          <a:xfrm>
            <a:off x="-133464" y="3955867"/>
            <a:ext cx="719178" cy="772319"/>
          </a:xfrm>
          <a:prstGeom prst="rect">
            <a:avLst/>
          </a:prstGeom>
          <a:noFill/>
          <a:ln>
            <a:noFill/>
          </a:ln>
        </p:spPr>
      </p:pic>
      <p:grpSp>
        <p:nvGrpSpPr>
          <p:cNvPr id="145" name="Google Shape;145;p3"/>
          <p:cNvGrpSpPr/>
          <p:nvPr/>
        </p:nvGrpSpPr>
        <p:grpSpPr>
          <a:xfrm>
            <a:off x="434245" y="4137862"/>
            <a:ext cx="7116622" cy="5256056"/>
            <a:chOff x="-1867588" y="4280237"/>
            <a:chExt cx="7116622" cy="5256054"/>
          </a:xfrm>
        </p:grpSpPr>
        <p:pic>
          <p:nvPicPr>
            <p:cNvPr id="146" name="Google Shape;146;p3"/>
            <p:cNvPicPr preferRelativeResize="0"/>
            <p:nvPr/>
          </p:nvPicPr>
          <p:blipFill rotWithShape="1">
            <a:blip r:embed="rId12">
              <a:alphaModFix/>
            </a:blip>
            <a:srcRect b="0" l="0" r="0" t="0"/>
            <a:stretch/>
          </p:blipFill>
          <p:spPr>
            <a:xfrm rot="1625543">
              <a:off x="-1290115" y="5026715"/>
              <a:ext cx="3340894" cy="3340894"/>
            </a:xfrm>
            <a:prstGeom prst="rect">
              <a:avLst/>
            </a:prstGeom>
            <a:noFill/>
            <a:ln>
              <a:noFill/>
            </a:ln>
          </p:spPr>
        </p:pic>
        <p:pic>
          <p:nvPicPr>
            <p:cNvPr id="147" name="Google Shape;147;p3"/>
            <p:cNvPicPr preferRelativeResize="0"/>
            <p:nvPr/>
          </p:nvPicPr>
          <p:blipFill rotWithShape="1">
            <a:blip r:embed="rId13">
              <a:alphaModFix/>
            </a:blip>
            <a:srcRect b="0" l="0" r="0" t="0"/>
            <a:stretch/>
          </p:blipFill>
          <p:spPr>
            <a:xfrm rot="2251251">
              <a:off x="681209" y="5072004"/>
              <a:ext cx="3847403" cy="3672521"/>
            </a:xfrm>
            <a:prstGeom prst="rect">
              <a:avLst/>
            </a:prstGeom>
            <a:noFill/>
            <a:ln>
              <a:noFill/>
            </a:ln>
          </p:spPr>
        </p:pic>
      </p:grpSp>
      <p:pic>
        <p:nvPicPr>
          <p:cNvPr id="148" name="Google Shape;148;p3"/>
          <p:cNvPicPr preferRelativeResize="0"/>
          <p:nvPr/>
        </p:nvPicPr>
        <p:blipFill rotWithShape="1">
          <a:blip r:embed="rId14">
            <a:alphaModFix/>
          </a:blip>
          <a:srcRect b="0" l="0" r="0" t="0"/>
          <a:stretch/>
        </p:blipFill>
        <p:spPr>
          <a:xfrm rot="5400000">
            <a:off x="6040750" y="-644020"/>
            <a:ext cx="1127253" cy="2237427"/>
          </a:xfrm>
          <a:prstGeom prst="rect">
            <a:avLst/>
          </a:prstGeom>
          <a:noFill/>
          <a:ln>
            <a:noFill/>
          </a:ln>
        </p:spPr>
      </p:pic>
      <p:pic>
        <p:nvPicPr>
          <p:cNvPr id="149" name="Google Shape;149;p3"/>
          <p:cNvPicPr preferRelativeResize="0"/>
          <p:nvPr/>
        </p:nvPicPr>
        <p:blipFill rotWithShape="1">
          <a:blip r:embed="rId15">
            <a:alphaModFix/>
          </a:blip>
          <a:srcRect b="0" l="0" r="0" t="0"/>
          <a:stretch/>
        </p:blipFill>
        <p:spPr>
          <a:xfrm>
            <a:off x="10362154" y="-508608"/>
            <a:ext cx="2272006" cy="2272006"/>
          </a:xfrm>
          <a:prstGeom prst="rect">
            <a:avLst/>
          </a:prstGeom>
          <a:noFill/>
          <a:ln>
            <a:noFill/>
          </a:ln>
        </p:spPr>
      </p:pic>
      <p:sp>
        <p:nvSpPr>
          <p:cNvPr id="150" name="Google Shape;150;p3"/>
          <p:cNvSpPr txBox="1"/>
          <p:nvPr/>
        </p:nvSpPr>
        <p:spPr>
          <a:xfrm>
            <a:off x="2689318" y="2571347"/>
            <a:ext cx="7230676" cy="1487587"/>
          </a:xfrm>
          <a:prstGeom prst="rect">
            <a:avLst/>
          </a:prstGeom>
          <a:no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rPr b="1" lang="en-US" sz="4000">
                <a:solidFill>
                  <a:srgbClr val="16234A"/>
                </a:solidFill>
                <a:latin typeface="Montserrat"/>
                <a:ea typeface="Montserrat"/>
                <a:cs typeface="Montserrat"/>
                <a:sym typeface="Montserrat"/>
              </a:rPr>
              <a:t>Apa itu pemrograman ? </a:t>
            </a:r>
            <a:endParaRPr b="1" sz="4000">
              <a:solidFill>
                <a:srgbClr val="16234A"/>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pic>
        <p:nvPicPr>
          <p:cNvPr id="583" name="Google Shape;583;p30"/>
          <p:cNvPicPr preferRelativeResize="0"/>
          <p:nvPr/>
        </p:nvPicPr>
        <p:blipFill rotWithShape="1">
          <a:blip r:embed="rId3">
            <a:alphaModFix/>
          </a:blip>
          <a:srcRect b="0" l="0" r="0" t="0"/>
          <a:stretch/>
        </p:blipFill>
        <p:spPr>
          <a:xfrm rot="596221">
            <a:off x="-1897412" y="-1639474"/>
            <a:ext cx="5364192" cy="8096389"/>
          </a:xfrm>
          <a:prstGeom prst="rect">
            <a:avLst/>
          </a:prstGeom>
          <a:noFill/>
          <a:ln>
            <a:noFill/>
          </a:ln>
        </p:spPr>
      </p:pic>
      <p:pic>
        <p:nvPicPr>
          <p:cNvPr id="584" name="Google Shape;584;p30"/>
          <p:cNvPicPr preferRelativeResize="0"/>
          <p:nvPr/>
        </p:nvPicPr>
        <p:blipFill rotWithShape="1">
          <a:blip r:embed="rId4">
            <a:alphaModFix/>
          </a:blip>
          <a:srcRect b="0" l="0" r="0" t="0"/>
          <a:stretch/>
        </p:blipFill>
        <p:spPr>
          <a:xfrm>
            <a:off x="7900190" y="1053980"/>
            <a:ext cx="5449895" cy="6858000"/>
          </a:xfrm>
          <a:prstGeom prst="rect">
            <a:avLst/>
          </a:prstGeom>
          <a:noFill/>
          <a:ln>
            <a:noFill/>
          </a:ln>
        </p:spPr>
      </p:pic>
      <p:pic>
        <p:nvPicPr>
          <p:cNvPr id="585" name="Google Shape;585;p30"/>
          <p:cNvPicPr preferRelativeResize="0"/>
          <p:nvPr/>
        </p:nvPicPr>
        <p:blipFill rotWithShape="1">
          <a:blip r:embed="rId5">
            <a:alphaModFix/>
          </a:blip>
          <a:srcRect b="0" l="0" r="0" t="0"/>
          <a:stretch/>
        </p:blipFill>
        <p:spPr>
          <a:xfrm>
            <a:off x="9070363" y="5677922"/>
            <a:ext cx="849631" cy="849631"/>
          </a:xfrm>
          <a:prstGeom prst="rect">
            <a:avLst/>
          </a:prstGeom>
          <a:noFill/>
          <a:ln>
            <a:noFill/>
          </a:ln>
        </p:spPr>
      </p:pic>
      <p:pic>
        <p:nvPicPr>
          <p:cNvPr id="586" name="Google Shape;586;p30"/>
          <p:cNvPicPr preferRelativeResize="0"/>
          <p:nvPr/>
        </p:nvPicPr>
        <p:blipFill rotWithShape="1">
          <a:blip r:embed="rId6">
            <a:alphaModFix/>
          </a:blip>
          <a:srcRect b="0" l="0" r="0" t="0"/>
          <a:stretch/>
        </p:blipFill>
        <p:spPr>
          <a:xfrm>
            <a:off x="11703602" y="2867206"/>
            <a:ext cx="353221" cy="396695"/>
          </a:xfrm>
          <a:prstGeom prst="rect">
            <a:avLst/>
          </a:prstGeom>
          <a:noFill/>
          <a:ln>
            <a:noFill/>
          </a:ln>
        </p:spPr>
      </p:pic>
      <p:pic>
        <p:nvPicPr>
          <p:cNvPr id="587" name="Google Shape;587;p30"/>
          <p:cNvPicPr preferRelativeResize="0"/>
          <p:nvPr/>
        </p:nvPicPr>
        <p:blipFill rotWithShape="1">
          <a:blip r:embed="rId7">
            <a:alphaModFix/>
          </a:blip>
          <a:srcRect b="0" l="0" r="0" t="0"/>
          <a:stretch/>
        </p:blipFill>
        <p:spPr>
          <a:xfrm>
            <a:off x="11880213" y="3746806"/>
            <a:ext cx="1261615" cy="3113236"/>
          </a:xfrm>
          <a:prstGeom prst="rect">
            <a:avLst/>
          </a:prstGeom>
          <a:noFill/>
          <a:ln>
            <a:noFill/>
          </a:ln>
        </p:spPr>
      </p:pic>
      <p:pic>
        <p:nvPicPr>
          <p:cNvPr id="588" name="Google Shape;588;p30"/>
          <p:cNvPicPr preferRelativeResize="0"/>
          <p:nvPr/>
        </p:nvPicPr>
        <p:blipFill rotWithShape="1">
          <a:blip r:embed="rId8">
            <a:alphaModFix/>
          </a:blip>
          <a:srcRect b="0" l="0" r="0" t="0"/>
          <a:stretch/>
        </p:blipFill>
        <p:spPr>
          <a:xfrm>
            <a:off x="10498711" y="5303426"/>
            <a:ext cx="1173244" cy="833621"/>
          </a:xfrm>
          <a:prstGeom prst="rect">
            <a:avLst/>
          </a:prstGeom>
          <a:noFill/>
          <a:ln>
            <a:noFill/>
          </a:ln>
        </p:spPr>
      </p:pic>
      <p:pic>
        <p:nvPicPr>
          <p:cNvPr id="589" name="Google Shape;589;p30"/>
          <p:cNvPicPr preferRelativeResize="0"/>
          <p:nvPr/>
        </p:nvPicPr>
        <p:blipFill rotWithShape="1">
          <a:blip r:embed="rId9">
            <a:alphaModFix/>
          </a:blip>
          <a:srcRect b="0" l="0" r="0" t="0"/>
          <a:stretch/>
        </p:blipFill>
        <p:spPr>
          <a:xfrm>
            <a:off x="-135574" y="1053980"/>
            <a:ext cx="921264" cy="1199918"/>
          </a:xfrm>
          <a:prstGeom prst="rect">
            <a:avLst/>
          </a:prstGeom>
          <a:noFill/>
          <a:ln>
            <a:noFill/>
          </a:ln>
        </p:spPr>
      </p:pic>
      <p:pic>
        <p:nvPicPr>
          <p:cNvPr id="590" name="Google Shape;590;p30"/>
          <p:cNvPicPr preferRelativeResize="0"/>
          <p:nvPr/>
        </p:nvPicPr>
        <p:blipFill rotWithShape="1">
          <a:blip r:embed="rId10">
            <a:alphaModFix/>
          </a:blip>
          <a:srcRect b="0" l="0" r="0" t="0"/>
          <a:stretch/>
        </p:blipFill>
        <p:spPr>
          <a:xfrm>
            <a:off x="1542352" y="569706"/>
            <a:ext cx="1222229" cy="874103"/>
          </a:xfrm>
          <a:prstGeom prst="rect">
            <a:avLst/>
          </a:prstGeom>
          <a:noFill/>
          <a:ln>
            <a:noFill/>
          </a:ln>
        </p:spPr>
      </p:pic>
      <p:pic>
        <p:nvPicPr>
          <p:cNvPr id="591" name="Google Shape;591;p30"/>
          <p:cNvPicPr preferRelativeResize="0"/>
          <p:nvPr/>
        </p:nvPicPr>
        <p:blipFill rotWithShape="1">
          <a:blip r:embed="rId11">
            <a:alphaModFix/>
          </a:blip>
          <a:srcRect b="0" l="0" r="0" t="0"/>
          <a:stretch/>
        </p:blipFill>
        <p:spPr>
          <a:xfrm>
            <a:off x="-133464" y="3955867"/>
            <a:ext cx="719178" cy="772319"/>
          </a:xfrm>
          <a:prstGeom prst="rect">
            <a:avLst/>
          </a:prstGeom>
          <a:noFill/>
          <a:ln>
            <a:noFill/>
          </a:ln>
        </p:spPr>
      </p:pic>
      <p:grpSp>
        <p:nvGrpSpPr>
          <p:cNvPr id="592" name="Google Shape;592;p30"/>
          <p:cNvGrpSpPr/>
          <p:nvPr/>
        </p:nvGrpSpPr>
        <p:grpSpPr>
          <a:xfrm>
            <a:off x="434245" y="4137862"/>
            <a:ext cx="7116622" cy="5256056"/>
            <a:chOff x="-1867588" y="4280237"/>
            <a:chExt cx="7116622" cy="5256054"/>
          </a:xfrm>
        </p:grpSpPr>
        <p:pic>
          <p:nvPicPr>
            <p:cNvPr id="593" name="Google Shape;593;p30"/>
            <p:cNvPicPr preferRelativeResize="0"/>
            <p:nvPr/>
          </p:nvPicPr>
          <p:blipFill rotWithShape="1">
            <a:blip r:embed="rId12">
              <a:alphaModFix/>
            </a:blip>
            <a:srcRect b="0" l="0" r="0" t="0"/>
            <a:stretch/>
          </p:blipFill>
          <p:spPr>
            <a:xfrm rot="1625543">
              <a:off x="-1290115" y="5026715"/>
              <a:ext cx="3340894" cy="3340894"/>
            </a:xfrm>
            <a:prstGeom prst="rect">
              <a:avLst/>
            </a:prstGeom>
            <a:noFill/>
            <a:ln>
              <a:noFill/>
            </a:ln>
          </p:spPr>
        </p:pic>
        <p:pic>
          <p:nvPicPr>
            <p:cNvPr id="594" name="Google Shape;594;p30"/>
            <p:cNvPicPr preferRelativeResize="0"/>
            <p:nvPr/>
          </p:nvPicPr>
          <p:blipFill rotWithShape="1">
            <a:blip r:embed="rId13">
              <a:alphaModFix/>
            </a:blip>
            <a:srcRect b="0" l="0" r="0" t="0"/>
            <a:stretch/>
          </p:blipFill>
          <p:spPr>
            <a:xfrm rot="2251251">
              <a:off x="681209" y="5072004"/>
              <a:ext cx="3847403" cy="3672521"/>
            </a:xfrm>
            <a:prstGeom prst="rect">
              <a:avLst/>
            </a:prstGeom>
            <a:noFill/>
            <a:ln>
              <a:noFill/>
            </a:ln>
          </p:spPr>
        </p:pic>
      </p:grpSp>
      <p:pic>
        <p:nvPicPr>
          <p:cNvPr id="595" name="Google Shape;595;p30"/>
          <p:cNvPicPr preferRelativeResize="0"/>
          <p:nvPr/>
        </p:nvPicPr>
        <p:blipFill rotWithShape="1">
          <a:blip r:embed="rId14">
            <a:alphaModFix/>
          </a:blip>
          <a:srcRect b="0" l="0" r="0" t="0"/>
          <a:stretch/>
        </p:blipFill>
        <p:spPr>
          <a:xfrm rot="5400000">
            <a:off x="6040750" y="-644020"/>
            <a:ext cx="1127253" cy="2237427"/>
          </a:xfrm>
          <a:prstGeom prst="rect">
            <a:avLst/>
          </a:prstGeom>
          <a:noFill/>
          <a:ln>
            <a:noFill/>
          </a:ln>
        </p:spPr>
      </p:pic>
      <p:pic>
        <p:nvPicPr>
          <p:cNvPr id="596" name="Google Shape;596;p30"/>
          <p:cNvPicPr preferRelativeResize="0"/>
          <p:nvPr/>
        </p:nvPicPr>
        <p:blipFill rotWithShape="1">
          <a:blip r:embed="rId15">
            <a:alphaModFix/>
          </a:blip>
          <a:srcRect b="0" l="0" r="0" t="0"/>
          <a:stretch/>
        </p:blipFill>
        <p:spPr>
          <a:xfrm>
            <a:off x="10362154" y="-508608"/>
            <a:ext cx="2272006" cy="2272006"/>
          </a:xfrm>
          <a:prstGeom prst="rect">
            <a:avLst/>
          </a:prstGeom>
          <a:noFill/>
          <a:ln>
            <a:noFill/>
          </a:ln>
        </p:spPr>
      </p:pic>
      <p:sp>
        <p:nvSpPr>
          <p:cNvPr id="597" name="Google Shape;597;p30"/>
          <p:cNvSpPr txBox="1"/>
          <p:nvPr/>
        </p:nvSpPr>
        <p:spPr>
          <a:xfrm>
            <a:off x="2689318" y="2571347"/>
            <a:ext cx="7230676" cy="1487587"/>
          </a:xfrm>
          <a:prstGeom prst="rect">
            <a:avLst/>
          </a:prstGeom>
          <a:no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rPr b="1" lang="en-US" sz="4000">
                <a:solidFill>
                  <a:srgbClr val="16234A"/>
                </a:solidFill>
                <a:latin typeface="Montserrat"/>
                <a:ea typeface="Montserrat"/>
                <a:cs typeface="Montserrat"/>
                <a:sym typeface="Montserrat"/>
              </a:rPr>
              <a:t>Library</a:t>
            </a:r>
            <a:endParaRPr b="1" sz="4000">
              <a:solidFill>
                <a:srgbClr val="16234A"/>
              </a:solidFill>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pic>
        <p:nvPicPr>
          <p:cNvPr id="603" name="Google Shape;603;p31"/>
          <p:cNvPicPr preferRelativeResize="0"/>
          <p:nvPr/>
        </p:nvPicPr>
        <p:blipFill rotWithShape="1">
          <a:blip r:embed="rId3">
            <a:alphaModFix/>
          </a:blip>
          <a:srcRect b="0" l="0" r="0" t="0"/>
          <a:stretch/>
        </p:blipFill>
        <p:spPr>
          <a:xfrm>
            <a:off x="8771816" y="6389220"/>
            <a:ext cx="4467225" cy="523189"/>
          </a:xfrm>
          <a:prstGeom prst="rect">
            <a:avLst/>
          </a:prstGeom>
          <a:noFill/>
          <a:ln>
            <a:noFill/>
          </a:ln>
        </p:spPr>
      </p:pic>
      <p:sp>
        <p:nvSpPr>
          <p:cNvPr id="604" name="Google Shape;604;p31"/>
          <p:cNvSpPr txBox="1"/>
          <p:nvPr/>
        </p:nvSpPr>
        <p:spPr>
          <a:xfrm>
            <a:off x="966220" y="713853"/>
            <a:ext cx="7805596" cy="1487587"/>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t/>
            </a:r>
            <a:endParaRPr b="1" sz="3600">
              <a:solidFill>
                <a:srgbClr val="16234A"/>
              </a:solidFill>
              <a:latin typeface="Montserrat"/>
              <a:ea typeface="Montserrat"/>
              <a:cs typeface="Montserrat"/>
              <a:sym typeface="Montserrat"/>
            </a:endParaRPr>
          </a:p>
        </p:txBody>
      </p:sp>
      <p:pic>
        <p:nvPicPr>
          <p:cNvPr id="605" name="Google Shape;605;p31"/>
          <p:cNvPicPr preferRelativeResize="0"/>
          <p:nvPr/>
        </p:nvPicPr>
        <p:blipFill rotWithShape="1">
          <a:blip r:embed="rId4">
            <a:alphaModFix/>
          </a:blip>
          <a:srcRect b="0" l="0" r="0" t="0"/>
          <a:stretch/>
        </p:blipFill>
        <p:spPr>
          <a:xfrm rot="5400000">
            <a:off x="123733" y="304463"/>
            <a:ext cx="641159" cy="641159"/>
          </a:xfrm>
          <a:prstGeom prst="rect">
            <a:avLst/>
          </a:prstGeom>
          <a:noFill/>
          <a:ln>
            <a:noFill/>
          </a:ln>
        </p:spPr>
      </p:pic>
      <p:grpSp>
        <p:nvGrpSpPr>
          <p:cNvPr id="606" name="Google Shape;606;p31"/>
          <p:cNvGrpSpPr/>
          <p:nvPr/>
        </p:nvGrpSpPr>
        <p:grpSpPr>
          <a:xfrm rot="4500000">
            <a:off x="-3856618" y="2029540"/>
            <a:ext cx="7225681" cy="5256054"/>
            <a:chOff x="-1976647" y="4280237"/>
            <a:chExt cx="7225681" cy="5256054"/>
          </a:xfrm>
        </p:grpSpPr>
        <p:pic>
          <p:nvPicPr>
            <p:cNvPr id="607" name="Google Shape;607;p31"/>
            <p:cNvPicPr preferRelativeResize="0"/>
            <p:nvPr/>
          </p:nvPicPr>
          <p:blipFill rotWithShape="1">
            <a:blip r:embed="rId5">
              <a:alphaModFix/>
            </a:blip>
            <a:srcRect b="0" l="0" r="0" t="0"/>
            <a:stretch/>
          </p:blipFill>
          <p:spPr>
            <a:xfrm rot="1625543">
              <a:off x="-1399174" y="5026715"/>
              <a:ext cx="3340894" cy="3340894"/>
            </a:xfrm>
            <a:prstGeom prst="rect">
              <a:avLst/>
            </a:prstGeom>
            <a:noFill/>
            <a:ln>
              <a:noFill/>
            </a:ln>
          </p:spPr>
        </p:pic>
        <p:pic>
          <p:nvPicPr>
            <p:cNvPr id="608" name="Google Shape;608;p31"/>
            <p:cNvPicPr preferRelativeResize="0"/>
            <p:nvPr/>
          </p:nvPicPr>
          <p:blipFill rotWithShape="1">
            <a:blip r:embed="rId6">
              <a:alphaModFix/>
            </a:blip>
            <a:srcRect b="0" l="0" r="0" t="0"/>
            <a:stretch/>
          </p:blipFill>
          <p:spPr>
            <a:xfrm rot="2251251">
              <a:off x="681209" y="5072004"/>
              <a:ext cx="3847403" cy="3672521"/>
            </a:xfrm>
            <a:prstGeom prst="rect">
              <a:avLst/>
            </a:prstGeom>
            <a:noFill/>
            <a:ln>
              <a:noFill/>
            </a:ln>
          </p:spPr>
        </p:pic>
      </p:grpSp>
      <p:pic>
        <p:nvPicPr>
          <p:cNvPr id="609" name="Google Shape;609;p31"/>
          <p:cNvPicPr preferRelativeResize="0"/>
          <p:nvPr/>
        </p:nvPicPr>
        <p:blipFill rotWithShape="1">
          <a:blip r:embed="rId7">
            <a:alphaModFix/>
          </a:blip>
          <a:srcRect b="0" l="0" r="0" t="0"/>
          <a:stretch/>
        </p:blipFill>
        <p:spPr>
          <a:xfrm>
            <a:off x="9293723" y="250881"/>
            <a:ext cx="2974851" cy="482056"/>
          </a:xfrm>
          <a:prstGeom prst="rect">
            <a:avLst/>
          </a:prstGeom>
          <a:noFill/>
          <a:ln>
            <a:noFill/>
          </a:ln>
        </p:spPr>
      </p:pic>
      <p:sp>
        <p:nvSpPr>
          <p:cNvPr id="610" name="Google Shape;610;p31"/>
          <p:cNvSpPr/>
          <p:nvPr/>
        </p:nvSpPr>
        <p:spPr>
          <a:xfrm>
            <a:off x="9299790" y="6449076"/>
            <a:ext cx="263040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 Copyright by Digital Skola 2020</a:t>
            </a:r>
            <a:endParaRPr/>
          </a:p>
        </p:txBody>
      </p:sp>
      <p:sp>
        <p:nvSpPr>
          <p:cNvPr id="611" name="Google Shape;611;p31"/>
          <p:cNvSpPr txBox="1"/>
          <p:nvPr/>
        </p:nvSpPr>
        <p:spPr>
          <a:xfrm>
            <a:off x="1027470" y="332654"/>
            <a:ext cx="1215526"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Library</a:t>
            </a:r>
            <a:endParaRPr/>
          </a:p>
        </p:txBody>
      </p:sp>
      <p:sp>
        <p:nvSpPr>
          <p:cNvPr id="612" name="Google Shape;612;p31"/>
          <p:cNvSpPr txBox="1"/>
          <p:nvPr/>
        </p:nvSpPr>
        <p:spPr>
          <a:xfrm>
            <a:off x="1170878" y="1706137"/>
            <a:ext cx="9639305" cy="1295868"/>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800">
                <a:solidFill>
                  <a:schemeClr val="dk1"/>
                </a:solidFill>
                <a:latin typeface="Calibri"/>
                <a:ea typeface="Calibri"/>
                <a:cs typeface="Calibri"/>
                <a:sym typeface="Calibri"/>
              </a:rPr>
              <a:t>Merupakan suatu kode yang sudah dibuat dan dapat digunakan berulang. Ukuran suatu komunitas, </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dari suatu Bahasa pemrograman mempunyai pengurah yang besar untuk letersediaan library Bahasa </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pemrograman tersebut</a:t>
            </a:r>
            <a:endParaRPr sz="180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pic>
        <p:nvPicPr>
          <p:cNvPr id="618" name="Google Shape;618;p32"/>
          <p:cNvPicPr preferRelativeResize="0"/>
          <p:nvPr/>
        </p:nvPicPr>
        <p:blipFill rotWithShape="1">
          <a:blip r:embed="rId3">
            <a:alphaModFix/>
          </a:blip>
          <a:srcRect b="0" l="0" r="0" t="0"/>
          <a:stretch/>
        </p:blipFill>
        <p:spPr>
          <a:xfrm>
            <a:off x="8771816" y="6389220"/>
            <a:ext cx="4467225" cy="523189"/>
          </a:xfrm>
          <a:prstGeom prst="rect">
            <a:avLst/>
          </a:prstGeom>
          <a:noFill/>
          <a:ln>
            <a:noFill/>
          </a:ln>
        </p:spPr>
      </p:pic>
      <p:sp>
        <p:nvSpPr>
          <p:cNvPr id="619" name="Google Shape;619;p32"/>
          <p:cNvSpPr txBox="1"/>
          <p:nvPr/>
        </p:nvSpPr>
        <p:spPr>
          <a:xfrm>
            <a:off x="966220" y="713853"/>
            <a:ext cx="7805596" cy="1487587"/>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t/>
            </a:r>
            <a:endParaRPr b="1" sz="3600">
              <a:solidFill>
                <a:srgbClr val="16234A"/>
              </a:solidFill>
              <a:latin typeface="Montserrat"/>
              <a:ea typeface="Montserrat"/>
              <a:cs typeface="Montserrat"/>
              <a:sym typeface="Montserrat"/>
            </a:endParaRPr>
          </a:p>
        </p:txBody>
      </p:sp>
      <p:pic>
        <p:nvPicPr>
          <p:cNvPr id="620" name="Google Shape;620;p32"/>
          <p:cNvPicPr preferRelativeResize="0"/>
          <p:nvPr/>
        </p:nvPicPr>
        <p:blipFill rotWithShape="1">
          <a:blip r:embed="rId4">
            <a:alphaModFix/>
          </a:blip>
          <a:srcRect b="0" l="0" r="0" t="0"/>
          <a:stretch/>
        </p:blipFill>
        <p:spPr>
          <a:xfrm rot="5400000">
            <a:off x="123733" y="304463"/>
            <a:ext cx="641159" cy="641159"/>
          </a:xfrm>
          <a:prstGeom prst="rect">
            <a:avLst/>
          </a:prstGeom>
          <a:noFill/>
          <a:ln>
            <a:noFill/>
          </a:ln>
        </p:spPr>
      </p:pic>
      <p:grpSp>
        <p:nvGrpSpPr>
          <p:cNvPr id="621" name="Google Shape;621;p32"/>
          <p:cNvGrpSpPr/>
          <p:nvPr/>
        </p:nvGrpSpPr>
        <p:grpSpPr>
          <a:xfrm rot="4500000">
            <a:off x="-3856618" y="2029540"/>
            <a:ext cx="7225681" cy="5256054"/>
            <a:chOff x="-1976647" y="4280237"/>
            <a:chExt cx="7225681" cy="5256054"/>
          </a:xfrm>
        </p:grpSpPr>
        <p:pic>
          <p:nvPicPr>
            <p:cNvPr id="622" name="Google Shape;622;p32"/>
            <p:cNvPicPr preferRelativeResize="0"/>
            <p:nvPr/>
          </p:nvPicPr>
          <p:blipFill rotWithShape="1">
            <a:blip r:embed="rId5">
              <a:alphaModFix/>
            </a:blip>
            <a:srcRect b="0" l="0" r="0" t="0"/>
            <a:stretch/>
          </p:blipFill>
          <p:spPr>
            <a:xfrm rot="1625543">
              <a:off x="-1399174" y="5026715"/>
              <a:ext cx="3340894" cy="3340894"/>
            </a:xfrm>
            <a:prstGeom prst="rect">
              <a:avLst/>
            </a:prstGeom>
            <a:noFill/>
            <a:ln>
              <a:noFill/>
            </a:ln>
          </p:spPr>
        </p:pic>
        <p:pic>
          <p:nvPicPr>
            <p:cNvPr id="623" name="Google Shape;623;p32"/>
            <p:cNvPicPr preferRelativeResize="0"/>
            <p:nvPr/>
          </p:nvPicPr>
          <p:blipFill rotWithShape="1">
            <a:blip r:embed="rId6">
              <a:alphaModFix/>
            </a:blip>
            <a:srcRect b="0" l="0" r="0" t="0"/>
            <a:stretch/>
          </p:blipFill>
          <p:spPr>
            <a:xfrm rot="2251251">
              <a:off x="681209" y="5072004"/>
              <a:ext cx="3847403" cy="3672521"/>
            </a:xfrm>
            <a:prstGeom prst="rect">
              <a:avLst/>
            </a:prstGeom>
            <a:noFill/>
            <a:ln>
              <a:noFill/>
            </a:ln>
          </p:spPr>
        </p:pic>
      </p:grpSp>
      <p:pic>
        <p:nvPicPr>
          <p:cNvPr id="624" name="Google Shape;624;p32"/>
          <p:cNvPicPr preferRelativeResize="0"/>
          <p:nvPr/>
        </p:nvPicPr>
        <p:blipFill rotWithShape="1">
          <a:blip r:embed="rId7">
            <a:alphaModFix/>
          </a:blip>
          <a:srcRect b="0" l="0" r="0" t="0"/>
          <a:stretch/>
        </p:blipFill>
        <p:spPr>
          <a:xfrm>
            <a:off x="9293723" y="250881"/>
            <a:ext cx="2974851" cy="482056"/>
          </a:xfrm>
          <a:prstGeom prst="rect">
            <a:avLst/>
          </a:prstGeom>
          <a:noFill/>
          <a:ln>
            <a:noFill/>
          </a:ln>
        </p:spPr>
      </p:pic>
      <p:sp>
        <p:nvSpPr>
          <p:cNvPr id="625" name="Google Shape;625;p32"/>
          <p:cNvSpPr/>
          <p:nvPr/>
        </p:nvSpPr>
        <p:spPr>
          <a:xfrm>
            <a:off x="9299790" y="6449076"/>
            <a:ext cx="263040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 Copyright by Digital Skola 2020</a:t>
            </a:r>
            <a:endParaRPr/>
          </a:p>
        </p:txBody>
      </p:sp>
      <p:sp>
        <p:nvSpPr>
          <p:cNvPr id="626" name="Google Shape;626;p32"/>
          <p:cNvSpPr txBox="1"/>
          <p:nvPr/>
        </p:nvSpPr>
        <p:spPr>
          <a:xfrm>
            <a:off x="1027470" y="332654"/>
            <a:ext cx="220021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Install Library</a:t>
            </a:r>
            <a:endParaRPr/>
          </a:p>
        </p:txBody>
      </p:sp>
      <p:sp>
        <p:nvSpPr>
          <p:cNvPr id="627" name="Google Shape;627;p32"/>
          <p:cNvSpPr txBox="1"/>
          <p:nvPr/>
        </p:nvSpPr>
        <p:spPr>
          <a:xfrm>
            <a:off x="1170878" y="1706137"/>
            <a:ext cx="9911431" cy="171136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Sebelum melakukan instalasi library, perlu diperhatikan apakah package manager sudah terinstall</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dengan baik. </a:t>
            </a:r>
            <a:endParaRPr/>
          </a:p>
          <a:p>
            <a:pPr indent="-285750" lvl="0" marL="285750" marR="0" rtl="0" algn="l">
              <a:lnSpc>
                <a:spcPct val="150000"/>
              </a:lnSpc>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Contoh package manager yang sering digunakan adalah </a:t>
            </a:r>
            <a:r>
              <a:rPr b="1" lang="en-US" sz="1800">
                <a:solidFill>
                  <a:schemeClr val="dk1"/>
                </a:solidFill>
                <a:latin typeface="Calibri"/>
                <a:ea typeface="Calibri"/>
                <a:cs typeface="Calibri"/>
                <a:sym typeface="Calibri"/>
              </a:rPr>
              <a:t>pip.</a:t>
            </a:r>
            <a:endParaRPr sz="1800">
              <a:solidFill>
                <a:schemeClr val="dk1"/>
              </a:solidFill>
              <a:latin typeface="Calibri"/>
              <a:ea typeface="Calibri"/>
              <a:cs typeface="Calibri"/>
              <a:sym typeface="Calibri"/>
            </a:endParaRPr>
          </a:p>
          <a:p>
            <a:pPr indent="-285750" lvl="0" marL="285750" marR="0" rtl="0" algn="l">
              <a:lnSpc>
                <a:spcPct val="150000"/>
              </a:lnSpc>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Selaon menggunakan </a:t>
            </a:r>
            <a:r>
              <a:rPr b="1" lang="en-US" sz="1800">
                <a:solidFill>
                  <a:schemeClr val="dk1"/>
                </a:solidFill>
                <a:latin typeface="Calibri"/>
                <a:ea typeface="Calibri"/>
                <a:cs typeface="Calibri"/>
                <a:sym typeface="Calibri"/>
              </a:rPr>
              <a:t>PIP, </a:t>
            </a:r>
            <a:r>
              <a:rPr lang="en-US" sz="1800">
                <a:solidFill>
                  <a:schemeClr val="dk1"/>
                </a:solidFill>
                <a:latin typeface="Calibri"/>
                <a:ea typeface="Calibri"/>
                <a:cs typeface="Calibri"/>
                <a:sym typeface="Calibri"/>
              </a:rPr>
              <a:t>package manager seperti conda juga bisa digunakan untuk installasi library</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pic>
        <p:nvPicPr>
          <p:cNvPr id="633" name="Google Shape;633;p33"/>
          <p:cNvPicPr preferRelativeResize="0"/>
          <p:nvPr/>
        </p:nvPicPr>
        <p:blipFill rotWithShape="1">
          <a:blip r:embed="rId3">
            <a:alphaModFix/>
          </a:blip>
          <a:srcRect b="0" l="0" r="0" t="0"/>
          <a:stretch/>
        </p:blipFill>
        <p:spPr>
          <a:xfrm>
            <a:off x="8771816" y="6389220"/>
            <a:ext cx="4467225" cy="523189"/>
          </a:xfrm>
          <a:prstGeom prst="rect">
            <a:avLst/>
          </a:prstGeom>
          <a:noFill/>
          <a:ln>
            <a:noFill/>
          </a:ln>
        </p:spPr>
      </p:pic>
      <p:sp>
        <p:nvSpPr>
          <p:cNvPr id="634" name="Google Shape;634;p33"/>
          <p:cNvSpPr txBox="1"/>
          <p:nvPr/>
        </p:nvSpPr>
        <p:spPr>
          <a:xfrm>
            <a:off x="966220" y="713853"/>
            <a:ext cx="7805596" cy="1487587"/>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t/>
            </a:r>
            <a:endParaRPr b="1" sz="3600">
              <a:solidFill>
                <a:srgbClr val="16234A"/>
              </a:solidFill>
              <a:latin typeface="Montserrat"/>
              <a:ea typeface="Montserrat"/>
              <a:cs typeface="Montserrat"/>
              <a:sym typeface="Montserrat"/>
            </a:endParaRPr>
          </a:p>
        </p:txBody>
      </p:sp>
      <p:pic>
        <p:nvPicPr>
          <p:cNvPr id="635" name="Google Shape;635;p33"/>
          <p:cNvPicPr preferRelativeResize="0"/>
          <p:nvPr/>
        </p:nvPicPr>
        <p:blipFill rotWithShape="1">
          <a:blip r:embed="rId4">
            <a:alphaModFix/>
          </a:blip>
          <a:srcRect b="0" l="0" r="0" t="0"/>
          <a:stretch/>
        </p:blipFill>
        <p:spPr>
          <a:xfrm rot="5400000">
            <a:off x="123733" y="304463"/>
            <a:ext cx="641159" cy="641159"/>
          </a:xfrm>
          <a:prstGeom prst="rect">
            <a:avLst/>
          </a:prstGeom>
          <a:noFill/>
          <a:ln>
            <a:noFill/>
          </a:ln>
        </p:spPr>
      </p:pic>
      <p:grpSp>
        <p:nvGrpSpPr>
          <p:cNvPr id="636" name="Google Shape;636;p33"/>
          <p:cNvGrpSpPr/>
          <p:nvPr/>
        </p:nvGrpSpPr>
        <p:grpSpPr>
          <a:xfrm rot="4500000">
            <a:off x="-3856618" y="2029540"/>
            <a:ext cx="7225681" cy="5256054"/>
            <a:chOff x="-1976647" y="4280237"/>
            <a:chExt cx="7225681" cy="5256054"/>
          </a:xfrm>
        </p:grpSpPr>
        <p:pic>
          <p:nvPicPr>
            <p:cNvPr id="637" name="Google Shape;637;p33"/>
            <p:cNvPicPr preferRelativeResize="0"/>
            <p:nvPr/>
          </p:nvPicPr>
          <p:blipFill rotWithShape="1">
            <a:blip r:embed="rId5">
              <a:alphaModFix/>
            </a:blip>
            <a:srcRect b="0" l="0" r="0" t="0"/>
            <a:stretch/>
          </p:blipFill>
          <p:spPr>
            <a:xfrm rot="1625543">
              <a:off x="-1399174" y="5026715"/>
              <a:ext cx="3340894" cy="3340894"/>
            </a:xfrm>
            <a:prstGeom prst="rect">
              <a:avLst/>
            </a:prstGeom>
            <a:noFill/>
            <a:ln>
              <a:noFill/>
            </a:ln>
          </p:spPr>
        </p:pic>
        <p:pic>
          <p:nvPicPr>
            <p:cNvPr id="638" name="Google Shape;638;p33"/>
            <p:cNvPicPr preferRelativeResize="0"/>
            <p:nvPr/>
          </p:nvPicPr>
          <p:blipFill rotWithShape="1">
            <a:blip r:embed="rId6">
              <a:alphaModFix/>
            </a:blip>
            <a:srcRect b="0" l="0" r="0" t="0"/>
            <a:stretch/>
          </p:blipFill>
          <p:spPr>
            <a:xfrm rot="2251251">
              <a:off x="681209" y="5072004"/>
              <a:ext cx="3847403" cy="3672521"/>
            </a:xfrm>
            <a:prstGeom prst="rect">
              <a:avLst/>
            </a:prstGeom>
            <a:noFill/>
            <a:ln>
              <a:noFill/>
            </a:ln>
          </p:spPr>
        </p:pic>
      </p:grpSp>
      <p:pic>
        <p:nvPicPr>
          <p:cNvPr id="639" name="Google Shape;639;p33"/>
          <p:cNvPicPr preferRelativeResize="0"/>
          <p:nvPr/>
        </p:nvPicPr>
        <p:blipFill rotWithShape="1">
          <a:blip r:embed="rId7">
            <a:alphaModFix/>
          </a:blip>
          <a:srcRect b="0" l="0" r="0" t="0"/>
          <a:stretch/>
        </p:blipFill>
        <p:spPr>
          <a:xfrm>
            <a:off x="9293723" y="250881"/>
            <a:ext cx="2974851" cy="482056"/>
          </a:xfrm>
          <a:prstGeom prst="rect">
            <a:avLst/>
          </a:prstGeom>
          <a:noFill/>
          <a:ln>
            <a:noFill/>
          </a:ln>
        </p:spPr>
      </p:pic>
      <p:sp>
        <p:nvSpPr>
          <p:cNvPr id="640" name="Google Shape;640;p33"/>
          <p:cNvSpPr/>
          <p:nvPr/>
        </p:nvSpPr>
        <p:spPr>
          <a:xfrm>
            <a:off x="9299790" y="6449076"/>
            <a:ext cx="263040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 Copyright by Digital Skola 2020</a:t>
            </a:r>
            <a:endParaRPr/>
          </a:p>
        </p:txBody>
      </p:sp>
      <p:sp>
        <p:nvSpPr>
          <p:cNvPr id="641" name="Google Shape;641;p33"/>
          <p:cNvSpPr txBox="1"/>
          <p:nvPr/>
        </p:nvSpPr>
        <p:spPr>
          <a:xfrm>
            <a:off x="1027470" y="332654"/>
            <a:ext cx="313149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Penggunaan Library</a:t>
            </a:r>
            <a:endParaRPr/>
          </a:p>
        </p:txBody>
      </p:sp>
      <p:pic>
        <p:nvPicPr>
          <p:cNvPr id="642" name="Google Shape;642;p33"/>
          <p:cNvPicPr preferRelativeResize="0"/>
          <p:nvPr/>
        </p:nvPicPr>
        <p:blipFill rotWithShape="1">
          <a:blip r:embed="rId8">
            <a:alphaModFix/>
          </a:blip>
          <a:srcRect b="0" l="0" r="0" t="0"/>
          <a:stretch/>
        </p:blipFill>
        <p:spPr>
          <a:xfrm>
            <a:off x="1206153" y="1469103"/>
            <a:ext cx="9546871" cy="306944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34"/>
          <p:cNvSpPr/>
          <p:nvPr/>
        </p:nvSpPr>
        <p:spPr>
          <a:xfrm>
            <a:off x="-892295" y="-24761"/>
            <a:ext cx="13471278" cy="6882761"/>
          </a:xfrm>
          <a:prstGeom prst="rect">
            <a:avLst/>
          </a:prstGeom>
          <a:solidFill>
            <a:srgbClr val="FFFFFF"/>
          </a:solidFill>
          <a:ln>
            <a:noFill/>
          </a:ln>
        </p:spPr>
      </p:sp>
      <p:pic>
        <p:nvPicPr>
          <p:cNvPr id="648" name="Google Shape;648;p34"/>
          <p:cNvPicPr preferRelativeResize="0"/>
          <p:nvPr/>
        </p:nvPicPr>
        <p:blipFill rotWithShape="1">
          <a:blip r:embed="rId3">
            <a:alphaModFix/>
          </a:blip>
          <a:srcRect b="0" l="0" r="0" t="0"/>
          <a:stretch/>
        </p:blipFill>
        <p:spPr>
          <a:xfrm rot="-5164173">
            <a:off x="7241863" y="-1400091"/>
            <a:ext cx="5257102" cy="6615396"/>
          </a:xfrm>
          <a:prstGeom prst="rect">
            <a:avLst/>
          </a:prstGeom>
          <a:noFill/>
          <a:ln>
            <a:noFill/>
          </a:ln>
        </p:spPr>
      </p:pic>
      <p:pic>
        <p:nvPicPr>
          <p:cNvPr id="649" name="Google Shape;649;p34"/>
          <p:cNvPicPr preferRelativeResize="0"/>
          <p:nvPr/>
        </p:nvPicPr>
        <p:blipFill rotWithShape="1">
          <a:blip r:embed="rId4">
            <a:alphaModFix/>
          </a:blip>
          <a:srcRect b="0" l="0" r="0" t="0"/>
          <a:stretch/>
        </p:blipFill>
        <p:spPr>
          <a:xfrm>
            <a:off x="8771816" y="6389220"/>
            <a:ext cx="4467225" cy="523189"/>
          </a:xfrm>
          <a:prstGeom prst="rect">
            <a:avLst/>
          </a:prstGeom>
          <a:noFill/>
          <a:ln>
            <a:noFill/>
          </a:ln>
        </p:spPr>
      </p:pic>
      <p:sp>
        <p:nvSpPr>
          <p:cNvPr id="650" name="Google Shape;650;p34"/>
          <p:cNvSpPr txBox="1"/>
          <p:nvPr/>
        </p:nvSpPr>
        <p:spPr>
          <a:xfrm>
            <a:off x="4230783" y="1898872"/>
            <a:ext cx="5500007" cy="1161235"/>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1E2951"/>
              </a:buClr>
              <a:buSzPts val="7200"/>
              <a:buFont typeface="Montserrat ExtraBold"/>
              <a:buNone/>
            </a:pPr>
            <a:r>
              <a:rPr b="1" lang="en-US" sz="7200">
                <a:solidFill>
                  <a:srgbClr val="1E2951"/>
                </a:solidFill>
                <a:latin typeface="Montserrat ExtraBold"/>
                <a:ea typeface="Montserrat ExtraBold"/>
                <a:cs typeface="Montserrat ExtraBold"/>
                <a:sym typeface="Montserrat ExtraBold"/>
              </a:rPr>
              <a:t>Thank</a:t>
            </a:r>
            <a:endParaRPr/>
          </a:p>
        </p:txBody>
      </p:sp>
      <p:sp>
        <p:nvSpPr>
          <p:cNvPr id="651" name="Google Shape;651;p34"/>
          <p:cNvSpPr txBox="1"/>
          <p:nvPr/>
        </p:nvSpPr>
        <p:spPr>
          <a:xfrm>
            <a:off x="5241229" y="2708729"/>
            <a:ext cx="5500007" cy="1161235"/>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1E2951"/>
              </a:buClr>
              <a:buSzPts val="7200"/>
              <a:buFont typeface="Montserrat ExtraBold"/>
              <a:buNone/>
            </a:pPr>
            <a:r>
              <a:rPr b="1" lang="en-US" sz="7200">
                <a:solidFill>
                  <a:srgbClr val="1E2951"/>
                </a:solidFill>
                <a:latin typeface="Montserrat ExtraBold"/>
                <a:ea typeface="Montserrat ExtraBold"/>
                <a:cs typeface="Montserrat ExtraBold"/>
                <a:sym typeface="Montserrat ExtraBold"/>
              </a:rPr>
              <a:t>YOU</a:t>
            </a:r>
            <a:endParaRPr/>
          </a:p>
        </p:txBody>
      </p:sp>
      <p:grpSp>
        <p:nvGrpSpPr>
          <p:cNvPr id="652" name="Google Shape;652;p34"/>
          <p:cNvGrpSpPr/>
          <p:nvPr/>
        </p:nvGrpSpPr>
        <p:grpSpPr>
          <a:xfrm rot="-5400000">
            <a:off x="8586405" y="-62201"/>
            <a:ext cx="2926801" cy="3587223"/>
            <a:chOff x="9070360" y="2867205"/>
            <a:chExt cx="2986462" cy="3660345"/>
          </a:xfrm>
        </p:grpSpPr>
        <p:pic>
          <p:nvPicPr>
            <p:cNvPr id="653" name="Google Shape;653;p34"/>
            <p:cNvPicPr preferRelativeResize="0"/>
            <p:nvPr/>
          </p:nvPicPr>
          <p:blipFill rotWithShape="1">
            <a:blip r:embed="rId5">
              <a:alphaModFix/>
            </a:blip>
            <a:srcRect b="0" l="0" r="0" t="0"/>
            <a:stretch/>
          </p:blipFill>
          <p:spPr>
            <a:xfrm>
              <a:off x="9070360" y="5677919"/>
              <a:ext cx="849631" cy="849631"/>
            </a:xfrm>
            <a:prstGeom prst="rect">
              <a:avLst/>
            </a:prstGeom>
            <a:noFill/>
            <a:ln>
              <a:noFill/>
            </a:ln>
          </p:spPr>
        </p:pic>
        <p:pic>
          <p:nvPicPr>
            <p:cNvPr id="654" name="Google Shape;654;p34"/>
            <p:cNvPicPr preferRelativeResize="0"/>
            <p:nvPr/>
          </p:nvPicPr>
          <p:blipFill rotWithShape="1">
            <a:blip r:embed="rId6">
              <a:alphaModFix/>
            </a:blip>
            <a:srcRect b="0" l="0" r="0" t="0"/>
            <a:stretch/>
          </p:blipFill>
          <p:spPr>
            <a:xfrm>
              <a:off x="11703601" y="2867205"/>
              <a:ext cx="353221" cy="396694"/>
            </a:xfrm>
            <a:prstGeom prst="rect">
              <a:avLst/>
            </a:prstGeom>
            <a:noFill/>
            <a:ln>
              <a:noFill/>
            </a:ln>
          </p:spPr>
        </p:pic>
        <p:pic>
          <p:nvPicPr>
            <p:cNvPr id="655" name="Google Shape;655;p34"/>
            <p:cNvPicPr preferRelativeResize="0"/>
            <p:nvPr/>
          </p:nvPicPr>
          <p:blipFill rotWithShape="1">
            <a:blip r:embed="rId7">
              <a:alphaModFix/>
            </a:blip>
            <a:srcRect b="0" l="0" r="0" t="0"/>
            <a:stretch/>
          </p:blipFill>
          <p:spPr>
            <a:xfrm>
              <a:off x="10498710" y="5303423"/>
              <a:ext cx="1173244" cy="833621"/>
            </a:xfrm>
            <a:prstGeom prst="rect">
              <a:avLst/>
            </a:prstGeom>
            <a:noFill/>
            <a:ln>
              <a:noFill/>
            </a:ln>
          </p:spPr>
        </p:pic>
      </p:grpSp>
      <p:pic>
        <p:nvPicPr>
          <p:cNvPr id="656" name="Google Shape;656;p34"/>
          <p:cNvPicPr preferRelativeResize="0"/>
          <p:nvPr/>
        </p:nvPicPr>
        <p:blipFill rotWithShape="1">
          <a:blip r:embed="rId8">
            <a:alphaModFix/>
          </a:blip>
          <a:srcRect b="0" l="0" r="0" t="0"/>
          <a:stretch/>
        </p:blipFill>
        <p:spPr>
          <a:xfrm rot="-5400000">
            <a:off x="1266225" y="5351999"/>
            <a:ext cx="1005195" cy="1995160"/>
          </a:xfrm>
          <a:prstGeom prst="rect">
            <a:avLst/>
          </a:prstGeom>
          <a:noFill/>
          <a:ln>
            <a:noFill/>
          </a:ln>
        </p:spPr>
      </p:pic>
      <p:sp>
        <p:nvSpPr>
          <p:cNvPr id="657" name="Google Shape;657;p34"/>
          <p:cNvSpPr/>
          <p:nvPr/>
        </p:nvSpPr>
        <p:spPr>
          <a:xfrm>
            <a:off x="9299790" y="6449076"/>
            <a:ext cx="263040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 Copyright by Digital Skola 2020</a:t>
            </a:r>
            <a:endParaRPr/>
          </a:p>
        </p:txBody>
      </p:sp>
      <p:pic>
        <p:nvPicPr>
          <p:cNvPr id="658" name="Google Shape;658;p34"/>
          <p:cNvPicPr preferRelativeResize="0"/>
          <p:nvPr/>
        </p:nvPicPr>
        <p:blipFill rotWithShape="1">
          <a:blip r:embed="rId9">
            <a:alphaModFix/>
          </a:blip>
          <a:srcRect b="0" l="0" r="0" t="0"/>
          <a:stretch/>
        </p:blipFill>
        <p:spPr>
          <a:xfrm>
            <a:off x="659321" y="463596"/>
            <a:ext cx="5191711" cy="841284"/>
          </a:xfrm>
          <a:prstGeom prst="rect">
            <a:avLst/>
          </a:prstGeom>
          <a:noFill/>
          <a:ln>
            <a:noFill/>
          </a:ln>
        </p:spPr>
      </p:pic>
      <p:pic>
        <p:nvPicPr>
          <p:cNvPr id="659" name="Google Shape;659;p34"/>
          <p:cNvPicPr preferRelativeResize="0"/>
          <p:nvPr/>
        </p:nvPicPr>
        <p:blipFill rotWithShape="1">
          <a:blip r:embed="rId10">
            <a:alphaModFix/>
          </a:blip>
          <a:srcRect b="0" l="0" r="0" t="0"/>
          <a:stretch/>
        </p:blipFill>
        <p:spPr>
          <a:xfrm>
            <a:off x="-163634" y="2393536"/>
            <a:ext cx="12459828" cy="374649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4"/>
          <p:cNvPicPr preferRelativeResize="0"/>
          <p:nvPr/>
        </p:nvPicPr>
        <p:blipFill rotWithShape="1">
          <a:blip r:embed="rId3">
            <a:alphaModFix/>
          </a:blip>
          <a:srcRect b="0" l="0" r="0" t="0"/>
          <a:stretch/>
        </p:blipFill>
        <p:spPr>
          <a:xfrm>
            <a:off x="8771816" y="6389220"/>
            <a:ext cx="4467225" cy="523189"/>
          </a:xfrm>
          <a:prstGeom prst="rect">
            <a:avLst/>
          </a:prstGeom>
          <a:noFill/>
          <a:ln>
            <a:noFill/>
          </a:ln>
        </p:spPr>
      </p:pic>
      <p:sp>
        <p:nvSpPr>
          <p:cNvPr id="157" name="Google Shape;157;p4"/>
          <p:cNvSpPr txBox="1"/>
          <p:nvPr/>
        </p:nvSpPr>
        <p:spPr>
          <a:xfrm>
            <a:off x="966220" y="713853"/>
            <a:ext cx="7805596" cy="1487587"/>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rPr b="1" lang="en-US" sz="3600">
                <a:solidFill>
                  <a:srgbClr val="16234A"/>
                </a:solidFill>
                <a:latin typeface="Montserrat"/>
                <a:ea typeface="Montserrat"/>
                <a:cs typeface="Montserrat"/>
                <a:sym typeface="Montserrat"/>
              </a:rPr>
              <a:t>Pemrograman / Programing</a:t>
            </a:r>
            <a:endParaRPr b="1" sz="3600">
              <a:solidFill>
                <a:srgbClr val="16234A"/>
              </a:solidFill>
              <a:latin typeface="Montserrat"/>
              <a:ea typeface="Montserrat"/>
              <a:cs typeface="Montserrat"/>
              <a:sym typeface="Montserrat"/>
            </a:endParaRPr>
          </a:p>
        </p:txBody>
      </p:sp>
      <p:pic>
        <p:nvPicPr>
          <p:cNvPr id="158" name="Google Shape;158;p4"/>
          <p:cNvPicPr preferRelativeResize="0"/>
          <p:nvPr/>
        </p:nvPicPr>
        <p:blipFill rotWithShape="1">
          <a:blip r:embed="rId4">
            <a:alphaModFix/>
          </a:blip>
          <a:srcRect b="0" l="0" r="0" t="0"/>
          <a:stretch/>
        </p:blipFill>
        <p:spPr>
          <a:xfrm rot="5400000">
            <a:off x="271275" y="1231206"/>
            <a:ext cx="641159" cy="641159"/>
          </a:xfrm>
          <a:prstGeom prst="rect">
            <a:avLst/>
          </a:prstGeom>
          <a:noFill/>
          <a:ln>
            <a:noFill/>
          </a:ln>
        </p:spPr>
      </p:pic>
      <p:pic>
        <p:nvPicPr>
          <p:cNvPr id="159" name="Google Shape;159;p4"/>
          <p:cNvPicPr preferRelativeResize="0"/>
          <p:nvPr/>
        </p:nvPicPr>
        <p:blipFill rotWithShape="1">
          <a:blip r:embed="rId5">
            <a:alphaModFix/>
          </a:blip>
          <a:srcRect b="0" l="0" r="0" t="0"/>
          <a:stretch/>
        </p:blipFill>
        <p:spPr>
          <a:xfrm>
            <a:off x="10587350" y="4483819"/>
            <a:ext cx="1713847" cy="1217735"/>
          </a:xfrm>
          <a:prstGeom prst="rect">
            <a:avLst/>
          </a:prstGeom>
          <a:noFill/>
          <a:ln>
            <a:noFill/>
          </a:ln>
        </p:spPr>
      </p:pic>
      <p:grpSp>
        <p:nvGrpSpPr>
          <p:cNvPr id="160" name="Google Shape;160;p4"/>
          <p:cNvGrpSpPr/>
          <p:nvPr/>
        </p:nvGrpSpPr>
        <p:grpSpPr>
          <a:xfrm rot="4500000">
            <a:off x="-3856618" y="2029540"/>
            <a:ext cx="7225681" cy="5256054"/>
            <a:chOff x="-1976647" y="4280237"/>
            <a:chExt cx="7225681" cy="5256054"/>
          </a:xfrm>
        </p:grpSpPr>
        <p:pic>
          <p:nvPicPr>
            <p:cNvPr id="161" name="Google Shape;161;p4"/>
            <p:cNvPicPr preferRelativeResize="0"/>
            <p:nvPr/>
          </p:nvPicPr>
          <p:blipFill rotWithShape="1">
            <a:blip r:embed="rId6">
              <a:alphaModFix/>
            </a:blip>
            <a:srcRect b="0" l="0" r="0" t="0"/>
            <a:stretch/>
          </p:blipFill>
          <p:spPr>
            <a:xfrm rot="1625543">
              <a:off x="-1399174" y="5026715"/>
              <a:ext cx="3340894" cy="3340894"/>
            </a:xfrm>
            <a:prstGeom prst="rect">
              <a:avLst/>
            </a:prstGeom>
            <a:noFill/>
            <a:ln>
              <a:noFill/>
            </a:ln>
          </p:spPr>
        </p:pic>
        <p:pic>
          <p:nvPicPr>
            <p:cNvPr id="162" name="Google Shape;162;p4"/>
            <p:cNvPicPr preferRelativeResize="0"/>
            <p:nvPr/>
          </p:nvPicPr>
          <p:blipFill rotWithShape="1">
            <a:blip r:embed="rId7">
              <a:alphaModFix/>
            </a:blip>
            <a:srcRect b="0" l="0" r="0" t="0"/>
            <a:stretch/>
          </p:blipFill>
          <p:spPr>
            <a:xfrm rot="2251251">
              <a:off x="681209" y="5072004"/>
              <a:ext cx="3847403" cy="3672521"/>
            </a:xfrm>
            <a:prstGeom prst="rect">
              <a:avLst/>
            </a:prstGeom>
            <a:noFill/>
            <a:ln>
              <a:noFill/>
            </a:ln>
          </p:spPr>
        </p:pic>
      </p:grpSp>
      <p:sp>
        <p:nvSpPr>
          <p:cNvPr id="163" name="Google Shape;163;p4"/>
          <p:cNvSpPr txBox="1"/>
          <p:nvPr/>
        </p:nvSpPr>
        <p:spPr>
          <a:xfrm>
            <a:off x="974746" y="2557091"/>
            <a:ext cx="9754647" cy="129202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1" lang="en-US" sz="1800">
                <a:solidFill>
                  <a:schemeClr val="dk1"/>
                </a:solidFill>
                <a:latin typeface="Montserrat SemiBold"/>
                <a:ea typeface="Montserrat SemiBold"/>
                <a:cs typeface="Montserrat SemiBold"/>
                <a:sym typeface="Montserrat SemiBold"/>
              </a:rPr>
              <a:t>Programing </a:t>
            </a:r>
            <a:r>
              <a:rPr b="1" lang="en-US" sz="1800">
                <a:solidFill>
                  <a:schemeClr val="dk1"/>
                </a:solidFill>
                <a:latin typeface="Montserrat SemiBold"/>
                <a:ea typeface="Montserrat SemiBold"/>
                <a:cs typeface="Montserrat SemiBold"/>
                <a:sym typeface="Montserrat SemiBold"/>
              </a:rPr>
              <a:t>merupakan cara dalam memberikan instruksi kepada computer untuk mengerjakan pekerjaan tertentu. </a:t>
            </a:r>
            <a:br>
              <a:rPr b="1" lang="en-US" sz="1800">
                <a:solidFill>
                  <a:schemeClr val="dk1"/>
                </a:solidFill>
                <a:latin typeface="Montserrat SemiBold"/>
                <a:ea typeface="Montserrat SemiBold"/>
                <a:cs typeface="Montserrat SemiBold"/>
                <a:sym typeface="Montserrat SemiBold"/>
              </a:rPr>
            </a:br>
            <a:r>
              <a:rPr b="1" lang="en-US" sz="1800">
                <a:solidFill>
                  <a:schemeClr val="dk1"/>
                </a:solidFill>
                <a:latin typeface="Montserrat SemiBold"/>
                <a:ea typeface="Montserrat SemiBold"/>
                <a:cs typeface="Montserrat SemiBold"/>
                <a:sym typeface="Montserrat SemiBold"/>
              </a:rPr>
              <a:t>Aman Goel : </a:t>
            </a:r>
            <a:r>
              <a:rPr b="1" lang="en-US" sz="1800" u="sng">
                <a:solidFill>
                  <a:schemeClr val="dk1"/>
                </a:solidFill>
                <a:latin typeface="Montserrat SemiBold"/>
                <a:ea typeface="Montserrat SemiBold"/>
                <a:cs typeface="Montserrat SemiBold"/>
                <a:sym typeface="Montserrat SemiBold"/>
                <a:hlinkClick r:id="rId8">
                  <a:extLst>
                    <a:ext uri="{A12FA001-AC4F-418D-AE19-62706E023703}">
                      <ahyp:hlinkClr val="tx"/>
                    </a:ext>
                  </a:extLst>
                </a:hlinkClick>
              </a:rPr>
              <a:t>what is programming</a:t>
            </a:r>
            <a:endParaRPr b="1" i="1" sz="1800">
              <a:solidFill>
                <a:schemeClr val="dk1"/>
              </a:solidFill>
              <a:latin typeface="Montserrat SemiBold"/>
              <a:ea typeface="Montserrat SemiBold"/>
              <a:cs typeface="Montserrat SemiBold"/>
              <a:sym typeface="Montserrat SemiBold"/>
            </a:endParaRPr>
          </a:p>
        </p:txBody>
      </p:sp>
      <p:pic>
        <p:nvPicPr>
          <p:cNvPr id="164" name="Google Shape;164;p4"/>
          <p:cNvPicPr preferRelativeResize="0"/>
          <p:nvPr/>
        </p:nvPicPr>
        <p:blipFill rotWithShape="1">
          <a:blip r:embed="rId9">
            <a:alphaModFix/>
          </a:blip>
          <a:srcRect b="0" l="0" r="0" t="0"/>
          <a:stretch/>
        </p:blipFill>
        <p:spPr>
          <a:xfrm>
            <a:off x="9293723" y="250881"/>
            <a:ext cx="2974851" cy="482056"/>
          </a:xfrm>
          <a:prstGeom prst="rect">
            <a:avLst/>
          </a:prstGeom>
          <a:noFill/>
          <a:ln>
            <a:noFill/>
          </a:ln>
        </p:spPr>
      </p:pic>
      <p:sp>
        <p:nvSpPr>
          <p:cNvPr id="165" name="Google Shape;165;p4"/>
          <p:cNvSpPr/>
          <p:nvPr/>
        </p:nvSpPr>
        <p:spPr>
          <a:xfrm>
            <a:off x="9299790" y="6449076"/>
            <a:ext cx="263040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 Copyright by Digital Skola 2020</a:t>
            </a:r>
            <a:endParaRPr/>
          </a:p>
        </p:txBody>
      </p:sp>
      <p:pic>
        <p:nvPicPr>
          <p:cNvPr id="166" name="Google Shape;166;p4"/>
          <p:cNvPicPr preferRelativeResize="0"/>
          <p:nvPr/>
        </p:nvPicPr>
        <p:blipFill rotWithShape="1">
          <a:blip r:embed="rId10">
            <a:alphaModFix/>
          </a:blip>
          <a:srcRect b="0" l="0" r="0" t="0"/>
          <a:stretch/>
        </p:blipFill>
        <p:spPr>
          <a:xfrm>
            <a:off x="3233854" y="3972086"/>
            <a:ext cx="5067402" cy="267872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5"/>
          <p:cNvPicPr preferRelativeResize="0"/>
          <p:nvPr/>
        </p:nvPicPr>
        <p:blipFill rotWithShape="1">
          <a:blip r:embed="rId3">
            <a:alphaModFix/>
          </a:blip>
          <a:srcRect b="0" l="0" r="0" t="0"/>
          <a:stretch/>
        </p:blipFill>
        <p:spPr>
          <a:xfrm>
            <a:off x="8771816" y="6389220"/>
            <a:ext cx="4467225" cy="523189"/>
          </a:xfrm>
          <a:prstGeom prst="rect">
            <a:avLst/>
          </a:prstGeom>
          <a:noFill/>
          <a:ln>
            <a:noFill/>
          </a:ln>
        </p:spPr>
      </p:pic>
      <p:sp>
        <p:nvSpPr>
          <p:cNvPr id="173" name="Google Shape;173;p5"/>
          <p:cNvSpPr txBox="1"/>
          <p:nvPr/>
        </p:nvSpPr>
        <p:spPr>
          <a:xfrm>
            <a:off x="966220" y="713853"/>
            <a:ext cx="7805596" cy="1487587"/>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rPr b="1" lang="en-US" sz="3600">
                <a:solidFill>
                  <a:srgbClr val="16234A"/>
                </a:solidFill>
                <a:latin typeface="Montserrat"/>
                <a:ea typeface="Montserrat"/>
                <a:cs typeface="Montserrat"/>
                <a:sym typeface="Montserrat"/>
              </a:rPr>
              <a:t>Programming</a:t>
            </a:r>
            <a:endParaRPr b="1" sz="3600">
              <a:solidFill>
                <a:srgbClr val="16234A"/>
              </a:solidFill>
              <a:latin typeface="Montserrat"/>
              <a:ea typeface="Montserrat"/>
              <a:cs typeface="Montserrat"/>
              <a:sym typeface="Montserrat"/>
            </a:endParaRPr>
          </a:p>
        </p:txBody>
      </p:sp>
      <p:pic>
        <p:nvPicPr>
          <p:cNvPr id="174" name="Google Shape;174;p5"/>
          <p:cNvPicPr preferRelativeResize="0"/>
          <p:nvPr/>
        </p:nvPicPr>
        <p:blipFill rotWithShape="1">
          <a:blip r:embed="rId4">
            <a:alphaModFix/>
          </a:blip>
          <a:srcRect b="0" l="0" r="0" t="0"/>
          <a:stretch/>
        </p:blipFill>
        <p:spPr>
          <a:xfrm rot="5400000">
            <a:off x="271275" y="1231206"/>
            <a:ext cx="641159" cy="641159"/>
          </a:xfrm>
          <a:prstGeom prst="rect">
            <a:avLst/>
          </a:prstGeom>
          <a:noFill/>
          <a:ln>
            <a:noFill/>
          </a:ln>
        </p:spPr>
      </p:pic>
      <p:pic>
        <p:nvPicPr>
          <p:cNvPr id="175" name="Google Shape;175;p5"/>
          <p:cNvPicPr preferRelativeResize="0"/>
          <p:nvPr/>
        </p:nvPicPr>
        <p:blipFill rotWithShape="1">
          <a:blip r:embed="rId5">
            <a:alphaModFix/>
          </a:blip>
          <a:srcRect b="0" l="0" r="0" t="0"/>
          <a:stretch/>
        </p:blipFill>
        <p:spPr>
          <a:xfrm>
            <a:off x="10587350" y="4483819"/>
            <a:ext cx="1713847" cy="1217735"/>
          </a:xfrm>
          <a:prstGeom prst="rect">
            <a:avLst/>
          </a:prstGeom>
          <a:noFill/>
          <a:ln>
            <a:noFill/>
          </a:ln>
        </p:spPr>
      </p:pic>
      <p:grpSp>
        <p:nvGrpSpPr>
          <p:cNvPr id="176" name="Google Shape;176;p5"/>
          <p:cNvGrpSpPr/>
          <p:nvPr/>
        </p:nvGrpSpPr>
        <p:grpSpPr>
          <a:xfrm rot="4500000">
            <a:off x="-3856618" y="2029540"/>
            <a:ext cx="7225681" cy="5256054"/>
            <a:chOff x="-1976647" y="4280237"/>
            <a:chExt cx="7225681" cy="5256054"/>
          </a:xfrm>
        </p:grpSpPr>
        <p:pic>
          <p:nvPicPr>
            <p:cNvPr id="177" name="Google Shape;177;p5"/>
            <p:cNvPicPr preferRelativeResize="0"/>
            <p:nvPr/>
          </p:nvPicPr>
          <p:blipFill rotWithShape="1">
            <a:blip r:embed="rId6">
              <a:alphaModFix/>
            </a:blip>
            <a:srcRect b="0" l="0" r="0" t="0"/>
            <a:stretch/>
          </p:blipFill>
          <p:spPr>
            <a:xfrm rot="1625543">
              <a:off x="-1399174" y="5026715"/>
              <a:ext cx="3340894" cy="3340894"/>
            </a:xfrm>
            <a:prstGeom prst="rect">
              <a:avLst/>
            </a:prstGeom>
            <a:noFill/>
            <a:ln>
              <a:noFill/>
            </a:ln>
          </p:spPr>
        </p:pic>
        <p:pic>
          <p:nvPicPr>
            <p:cNvPr id="178" name="Google Shape;178;p5"/>
            <p:cNvPicPr preferRelativeResize="0"/>
            <p:nvPr/>
          </p:nvPicPr>
          <p:blipFill rotWithShape="1">
            <a:blip r:embed="rId7">
              <a:alphaModFix/>
            </a:blip>
            <a:srcRect b="0" l="0" r="0" t="0"/>
            <a:stretch/>
          </p:blipFill>
          <p:spPr>
            <a:xfrm rot="2251251">
              <a:off x="681209" y="5072004"/>
              <a:ext cx="3847403" cy="3672521"/>
            </a:xfrm>
            <a:prstGeom prst="rect">
              <a:avLst/>
            </a:prstGeom>
            <a:noFill/>
            <a:ln>
              <a:noFill/>
            </a:ln>
          </p:spPr>
        </p:pic>
      </p:grpSp>
      <p:sp>
        <p:nvSpPr>
          <p:cNvPr id="179" name="Google Shape;179;p5"/>
          <p:cNvSpPr txBox="1"/>
          <p:nvPr/>
        </p:nvSpPr>
        <p:spPr>
          <a:xfrm>
            <a:off x="966220" y="1985885"/>
            <a:ext cx="9754647" cy="876522"/>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1800">
                <a:solidFill>
                  <a:schemeClr val="dk1"/>
                </a:solidFill>
                <a:latin typeface="Montserrat SemiBold"/>
                <a:ea typeface="Montserrat SemiBold"/>
                <a:cs typeface="Montserrat SemiBold"/>
                <a:sym typeface="Montserrat SemiBold"/>
              </a:rPr>
              <a:t>Salah satu bentuk </a:t>
            </a:r>
            <a:r>
              <a:rPr b="1" i="1" lang="en-US" sz="1800">
                <a:solidFill>
                  <a:schemeClr val="dk1"/>
                </a:solidFill>
                <a:latin typeface="Montserrat SemiBold"/>
                <a:ea typeface="Montserrat SemiBold"/>
                <a:cs typeface="Montserrat SemiBold"/>
                <a:sym typeface="Montserrat SemiBold"/>
              </a:rPr>
              <a:t>problem solving</a:t>
            </a:r>
            <a:r>
              <a:rPr b="1" lang="en-US" sz="1800">
                <a:solidFill>
                  <a:schemeClr val="dk1"/>
                </a:solidFill>
                <a:latin typeface="Montserrat SemiBold"/>
                <a:ea typeface="Montserrat SemiBold"/>
                <a:cs typeface="Montserrat SemiBold"/>
                <a:sym typeface="Montserrat SemiBold"/>
              </a:rPr>
              <a:t> </a:t>
            </a:r>
            <a:r>
              <a:rPr lang="en-US" sz="1800">
                <a:solidFill>
                  <a:schemeClr val="dk1"/>
                </a:solidFill>
                <a:latin typeface="Montserrat SemiBold"/>
                <a:ea typeface="Montserrat SemiBold"/>
                <a:cs typeface="Montserrat SemiBold"/>
                <a:sym typeface="Montserrat SemiBold"/>
              </a:rPr>
              <a:t>dimana suatu masalah diselesaikan dengan memberikan instruksi kepada computer untuk melakukan suatu pekerjaan. </a:t>
            </a:r>
            <a:endParaRPr b="1" sz="1800">
              <a:solidFill>
                <a:schemeClr val="dk1"/>
              </a:solidFill>
              <a:latin typeface="Montserrat SemiBold"/>
              <a:ea typeface="Montserrat SemiBold"/>
              <a:cs typeface="Montserrat SemiBold"/>
              <a:sym typeface="Montserrat SemiBold"/>
            </a:endParaRPr>
          </a:p>
        </p:txBody>
      </p:sp>
      <p:pic>
        <p:nvPicPr>
          <p:cNvPr id="180" name="Google Shape;180;p5"/>
          <p:cNvPicPr preferRelativeResize="0"/>
          <p:nvPr/>
        </p:nvPicPr>
        <p:blipFill rotWithShape="1">
          <a:blip r:embed="rId8">
            <a:alphaModFix/>
          </a:blip>
          <a:srcRect b="0" l="0" r="0" t="0"/>
          <a:stretch/>
        </p:blipFill>
        <p:spPr>
          <a:xfrm>
            <a:off x="9293723" y="250881"/>
            <a:ext cx="2974851" cy="482056"/>
          </a:xfrm>
          <a:prstGeom prst="rect">
            <a:avLst/>
          </a:prstGeom>
          <a:noFill/>
          <a:ln>
            <a:noFill/>
          </a:ln>
        </p:spPr>
      </p:pic>
      <p:sp>
        <p:nvSpPr>
          <p:cNvPr id="181" name="Google Shape;181;p5"/>
          <p:cNvSpPr/>
          <p:nvPr/>
        </p:nvSpPr>
        <p:spPr>
          <a:xfrm>
            <a:off x="9299790" y="6449076"/>
            <a:ext cx="263040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 Copyright by Digital Skola 2020</a:t>
            </a:r>
            <a:endParaRPr/>
          </a:p>
        </p:txBody>
      </p:sp>
      <p:pic>
        <p:nvPicPr>
          <p:cNvPr id="182" name="Google Shape;182;p5"/>
          <p:cNvPicPr preferRelativeResize="0"/>
          <p:nvPr/>
        </p:nvPicPr>
        <p:blipFill rotWithShape="1">
          <a:blip r:embed="rId9">
            <a:alphaModFix/>
          </a:blip>
          <a:srcRect b="0" l="0" r="0" t="0"/>
          <a:stretch/>
        </p:blipFill>
        <p:spPr>
          <a:xfrm>
            <a:off x="2948326" y="3284518"/>
            <a:ext cx="5634315" cy="293075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6"/>
          <p:cNvPicPr preferRelativeResize="0"/>
          <p:nvPr/>
        </p:nvPicPr>
        <p:blipFill rotWithShape="1">
          <a:blip r:embed="rId3">
            <a:alphaModFix/>
          </a:blip>
          <a:srcRect b="0" l="0" r="0" t="0"/>
          <a:stretch/>
        </p:blipFill>
        <p:spPr>
          <a:xfrm rot="596221">
            <a:off x="-1897412" y="-1639474"/>
            <a:ext cx="5364192" cy="8096389"/>
          </a:xfrm>
          <a:prstGeom prst="rect">
            <a:avLst/>
          </a:prstGeom>
          <a:noFill/>
          <a:ln>
            <a:noFill/>
          </a:ln>
        </p:spPr>
      </p:pic>
      <p:pic>
        <p:nvPicPr>
          <p:cNvPr id="188" name="Google Shape;188;p6"/>
          <p:cNvPicPr preferRelativeResize="0"/>
          <p:nvPr/>
        </p:nvPicPr>
        <p:blipFill rotWithShape="1">
          <a:blip r:embed="rId4">
            <a:alphaModFix/>
          </a:blip>
          <a:srcRect b="0" l="0" r="0" t="0"/>
          <a:stretch/>
        </p:blipFill>
        <p:spPr>
          <a:xfrm>
            <a:off x="7900190" y="1053980"/>
            <a:ext cx="5449895" cy="6858000"/>
          </a:xfrm>
          <a:prstGeom prst="rect">
            <a:avLst/>
          </a:prstGeom>
          <a:noFill/>
          <a:ln>
            <a:noFill/>
          </a:ln>
        </p:spPr>
      </p:pic>
      <p:pic>
        <p:nvPicPr>
          <p:cNvPr id="189" name="Google Shape;189;p6"/>
          <p:cNvPicPr preferRelativeResize="0"/>
          <p:nvPr/>
        </p:nvPicPr>
        <p:blipFill rotWithShape="1">
          <a:blip r:embed="rId5">
            <a:alphaModFix/>
          </a:blip>
          <a:srcRect b="0" l="0" r="0" t="0"/>
          <a:stretch/>
        </p:blipFill>
        <p:spPr>
          <a:xfrm>
            <a:off x="9070363" y="5677922"/>
            <a:ext cx="849631" cy="849631"/>
          </a:xfrm>
          <a:prstGeom prst="rect">
            <a:avLst/>
          </a:prstGeom>
          <a:noFill/>
          <a:ln>
            <a:noFill/>
          </a:ln>
        </p:spPr>
      </p:pic>
      <p:pic>
        <p:nvPicPr>
          <p:cNvPr id="190" name="Google Shape;190;p6"/>
          <p:cNvPicPr preferRelativeResize="0"/>
          <p:nvPr/>
        </p:nvPicPr>
        <p:blipFill rotWithShape="1">
          <a:blip r:embed="rId6">
            <a:alphaModFix/>
          </a:blip>
          <a:srcRect b="0" l="0" r="0" t="0"/>
          <a:stretch/>
        </p:blipFill>
        <p:spPr>
          <a:xfrm>
            <a:off x="11703602" y="2867206"/>
            <a:ext cx="353221" cy="396695"/>
          </a:xfrm>
          <a:prstGeom prst="rect">
            <a:avLst/>
          </a:prstGeom>
          <a:noFill/>
          <a:ln>
            <a:noFill/>
          </a:ln>
        </p:spPr>
      </p:pic>
      <p:pic>
        <p:nvPicPr>
          <p:cNvPr id="191" name="Google Shape;191;p6"/>
          <p:cNvPicPr preferRelativeResize="0"/>
          <p:nvPr/>
        </p:nvPicPr>
        <p:blipFill rotWithShape="1">
          <a:blip r:embed="rId7">
            <a:alphaModFix/>
          </a:blip>
          <a:srcRect b="0" l="0" r="0" t="0"/>
          <a:stretch/>
        </p:blipFill>
        <p:spPr>
          <a:xfrm>
            <a:off x="11880213" y="3746806"/>
            <a:ext cx="1261615" cy="3113236"/>
          </a:xfrm>
          <a:prstGeom prst="rect">
            <a:avLst/>
          </a:prstGeom>
          <a:noFill/>
          <a:ln>
            <a:noFill/>
          </a:ln>
        </p:spPr>
      </p:pic>
      <p:pic>
        <p:nvPicPr>
          <p:cNvPr id="192" name="Google Shape;192;p6"/>
          <p:cNvPicPr preferRelativeResize="0"/>
          <p:nvPr/>
        </p:nvPicPr>
        <p:blipFill rotWithShape="1">
          <a:blip r:embed="rId8">
            <a:alphaModFix/>
          </a:blip>
          <a:srcRect b="0" l="0" r="0" t="0"/>
          <a:stretch/>
        </p:blipFill>
        <p:spPr>
          <a:xfrm>
            <a:off x="10498711" y="5303426"/>
            <a:ext cx="1173244" cy="833621"/>
          </a:xfrm>
          <a:prstGeom prst="rect">
            <a:avLst/>
          </a:prstGeom>
          <a:noFill/>
          <a:ln>
            <a:noFill/>
          </a:ln>
        </p:spPr>
      </p:pic>
      <p:pic>
        <p:nvPicPr>
          <p:cNvPr id="193" name="Google Shape;193;p6"/>
          <p:cNvPicPr preferRelativeResize="0"/>
          <p:nvPr/>
        </p:nvPicPr>
        <p:blipFill rotWithShape="1">
          <a:blip r:embed="rId9">
            <a:alphaModFix/>
          </a:blip>
          <a:srcRect b="0" l="0" r="0" t="0"/>
          <a:stretch/>
        </p:blipFill>
        <p:spPr>
          <a:xfrm>
            <a:off x="-135574" y="1053980"/>
            <a:ext cx="921264" cy="1199918"/>
          </a:xfrm>
          <a:prstGeom prst="rect">
            <a:avLst/>
          </a:prstGeom>
          <a:noFill/>
          <a:ln>
            <a:noFill/>
          </a:ln>
        </p:spPr>
      </p:pic>
      <p:pic>
        <p:nvPicPr>
          <p:cNvPr id="194" name="Google Shape;194;p6"/>
          <p:cNvPicPr preferRelativeResize="0"/>
          <p:nvPr/>
        </p:nvPicPr>
        <p:blipFill rotWithShape="1">
          <a:blip r:embed="rId10">
            <a:alphaModFix/>
          </a:blip>
          <a:srcRect b="0" l="0" r="0" t="0"/>
          <a:stretch/>
        </p:blipFill>
        <p:spPr>
          <a:xfrm>
            <a:off x="1542352" y="569706"/>
            <a:ext cx="1222229" cy="874103"/>
          </a:xfrm>
          <a:prstGeom prst="rect">
            <a:avLst/>
          </a:prstGeom>
          <a:noFill/>
          <a:ln>
            <a:noFill/>
          </a:ln>
        </p:spPr>
      </p:pic>
      <p:pic>
        <p:nvPicPr>
          <p:cNvPr id="195" name="Google Shape;195;p6"/>
          <p:cNvPicPr preferRelativeResize="0"/>
          <p:nvPr/>
        </p:nvPicPr>
        <p:blipFill rotWithShape="1">
          <a:blip r:embed="rId11">
            <a:alphaModFix/>
          </a:blip>
          <a:srcRect b="0" l="0" r="0" t="0"/>
          <a:stretch/>
        </p:blipFill>
        <p:spPr>
          <a:xfrm>
            <a:off x="-133464" y="3955867"/>
            <a:ext cx="719178" cy="772319"/>
          </a:xfrm>
          <a:prstGeom prst="rect">
            <a:avLst/>
          </a:prstGeom>
          <a:noFill/>
          <a:ln>
            <a:noFill/>
          </a:ln>
        </p:spPr>
      </p:pic>
      <p:grpSp>
        <p:nvGrpSpPr>
          <p:cNvPr id="196" name="Google Shape;196;p6"/>
          <p:cNvGrpSpPr/>
          <p:nvPr/>
        </p:nvGrpSpPr>
        <p:grpSpPr>
          <a:xfrm>
            <a:off x="434245" y="4137862"/>
            <a:ext cx="7116622" cy="5256056"/>
            <a:chOff x="-1867588" y="4280237"/>
            <a:chExt cx="7116622" cy="5256054"/>
          </a:xfrm>
        </p:grpSpPr>
        <p:pic>
          <p:nvPicPr>
            <p:cNvPr id="197" name="Google Shape;197;p6"/>
            <p:cNvPicPr preferRelativeResize="0"/>
            <p:nvPr/>
          </p:nvPicPr>
          <p:blipFill rotWithShape="1">
            <a:blip r:embed="rId12">
              <a:alphaModFix/>
            </a:blip>
            <a:srcRect b="0" l="0" r="0" t="0"/>
            <a:stretch/>
          </p:blipFill>
          <p:spPr>
            <a:xfrm rot="1625543">
              <a:off x="-1290115" y="5026715"/>
              <a:ext cx="3340894" cy="3340894"/>
            </a:xfrm>
            <a:prstGeom prst="rect">
              <a:avLst/>
            </a:prstGeom>
            <a:noFill/>
            <a:ln>
              <a:noFill/>
            </a:ln>
          </p:spPr>
        </p:pic>
        <p:pic>
          <p:nvPicPr>
            <p:cNvPr id="198" name="Google Shape;198;p6"/>
            <p:cNvPicPr preferRelativeResize="0"/>
            <p:nvPr/>
          </p:nvPicPr>
          <p:blipFill rotWithShape="1">
            <a:blip r:embed="rId13">
              <a:alphaModFix/>
            </a:blip>
            <a:srcRect b="0" l="0" r="0" t="0"/>
            <a:stretch/>
          </p:blipFill>
          <p:spPr>
            <a:xfrm rot="2251251">
              <a:off x="681209" y="5072004"/>
              <a:ext cx="3847403" cy="3672521"/>
            </a:xfrm>
            <a:prstGeom prst="rect">
              <a:avLst/>
            </a:prstGeom>
            <a:noFill/>
            <a:ln>
              <a:noFill/>
            </a:ln>
          </p:spPr>
        </p:pic>
      </p:grpSp>
      <p:pic>
        <p:nvPicPr>
          <p:cNvPr id="199" name="Google Shape;199;p6"/>
          <p:cNvPicPr preferRelativeResize="0"/>
          <p:nvPr/>
        </p:nvPicPr>
        <p:blipFill rotWithShape="1">
          <a:blip r:embed="rId14">
            <a:alphaModFix/>
          </a:blip>
          <a:srcRect b="0" l="0" r="0" t="0"/>
          <a:stretch/>
        </p:blipFill>
        <p:spPr>
          <a:xfrm rot="5400000">
            <a:off x="6040750" y="-644020"/>
            <a:ext cx="1127253" cy="2237427"/>
          </a:xfrm>
          <a:prstGeom prst="rect">
            <a:avLst/>
          </a:prstGeom>
          <a:noFill/>
          <a:ln>
            <a:noFill/>
          </a:ln>
        </p:spPr>
      </p:pic>
      <p:pic>
        <p:nvPicPr>
          <p:cNvPr id="200" name="Google Shape;200;p6"/>
          <p:cNvPicPr preferRelativeResize="0"/>
          <p:nvPr/>
        </p:nvPicPr>
        <p:blipFill rotWithShape="1">
          <a:blip r:embed="rId15">
            <a:alphaModFix/>
          </a:blip>
          <a:srcRect b="0" l="0" r="0" t="0"/>
          <a:stretch/>
        </p:blipFill>
        <p:spPr>
          <a:xfrm>
            <a:off x="10362154" y="-508608"/>
            <a:ext cx="2272006" cy="2272006"/>
          </a:xfrm>
          <a:prstGeom prst="rect">
            <a:avLst/>
          </a:prstGeom>
          <a:noFill/>
          <a:ln>
            <a:noFill/>
          </a:ln>
        </p:spPr>
      </p:pic>
      <p:sp>
        <p:nvSpPr>
          <p:cNvPr id="201" name="Google Shape;201;p6"/>
          <p:cNvSpPr txBox="1"/>
          <p:nvPr/>
        </p:nvSpPr>
        <p:spPr>
          <a:xfrm>
            <a:off x="2689318" y="2571347"/>
            <a:ext cx="7230676" cy="1487587"/>
          </a:xfrm>
          <a:prstGeom prst="rect">
            <a:avLst/>
          </a:prstGeom>
          <a:no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rPr b="1" lang="en-US" sz="4000">
                <a:solidFill>
                  <a:srgbClr val="16234A"/>
                </a:solidFill>
                <a:latin typeface="Montserrat"/>
                <a:ea typeface="Montserrat"/>
                <a:cs typeface="Montserrat"/>
                <a:sym typeface="Montserrat"/>
              </a:rPr>
              <a:t>Programming &amp; Data Engineering</a:t>
            </a:r>
            <a:endParaRPr b="1" sz="4000">
              <a:solidFill>
                <a:srgbClr val="16234A"/>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7"/>
          <p:cNvPicPr preferRelativeResize="0"/>
          <p:nvPr/>
        </p:nvPicPr>
        <p:blipFill rotWithShape="1">
          <a:blip r:embed="rId3">
            <a:alphaModFix/>
          </a:blip>
          <a:srcRect b="0" l="0" r="0" t="0"/>
          <a:stretch/>
        </p:blipFill>
        <p:spPr>
          <a:xfrm>
            <a:off x="8771816" y="6389220"/>
            <a:ext cx="4467225" cy="523189"/>
          </a:xfrm>
          <a:prstGeom prst="rect">
            <a:avLst/>
          </a:prstGeom>
          <a:noFill/>
          <a:ln>
            <a:noFill/>
          </a:ln>
        </p:spPr>
      </p:pic>
      <p:sp>
        <p:nvSpPr>
          <p:cNvPr id="208" name="Google Shape;208;p7"/>
          <p:cNvSpPr txBox="1"/>
          <p:nvPr/>
        </p:nvSpPr>
        <p:spPr>
          <a:xfrm>
            <a:off x="966220" y="713853"/>
            <a:ext cx="7805596" cy="1487587"/>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t/>
            </a:r>
            <a:endParaRPr b="1" sz="3600">
              <a:solidFill>
                <a:srgbClr val="16234A"/>
              </a:solidFill>
              <a:latin typeface="Montserrat"/>
              <a:ea typeface="Montserrat"/>
              <a:cs typeface="Montserrat"/>
              <a:sym typeface="Montserrat"/>
            </a:endParaRPr>
          </a:p>
        </p:txBody>
      </p:sp>
      <p:pic>
        <p:nvPicPr>
          <p:cNvPr id="209" name="Google Shape;209;p7"/>
          <p:cNvPicPr preferRelativeResize="0"/>
          <p:nvPr/>
        </p:nvPicPr>
        <p:blipFill rotWithShape="1">
          <a:blip r:embed="rId4">
            <a:alphaModFix/>
          </a:blip>
          <a:srcRect b="0" l="0" r="0" t="0"/>
          <a:stretch/>
        </p:blipFill>
        <p:spPr>
          <a:xfrm rot="5400000">
            <a:off x="271275" y="1231206"/>
            <a:ext cx="641159" cy="641159"/>
          </a:xfrm>
          <a:prstGeom prst="rect">
            <a:avLst/>
          </a:prstGeom>
          <a:noFill/>
          <a:ln>
            <a:noFill/>
          </a:ln>
        </p:spPr>
      </p:pic>
      <p:pic>
        <p:nvPicPr>
          <p:cNvPr id="210" name="Google Shape;210;p7"/>
          <p:cNvPicPr preferRelativeResize="0"/>
          <p:nvPr/>
        </p:nvPicPr>
        <p:blipFill rotWithShape="1">
          <a:blip r:embed="rId5">
            <a:alphaModFix/>
          </a:blip>
          <a:srcRect b="0" l="0" r="0" t="0"/>
          <a:stretch/>
        </p:blipFill>
        <p:spPr>
          <a:xfrm>
            <a:off x="10587350" y="4483819"/>
            <a:ext cx="1713847" cy="1217735"/>
          </a:xfrm>
          <a:prstGeom prst="rect">
            <a:avLst/>
          </a:prstGeom>
          <a:noFill/>
          <a:ln>
            <a:noFill/>
          </a:ln>
        </p:spPr>
      </p:pic>
      <p:grpSp>
        <p:nvGrpSpPr>
          <p:cNvPr id="211" name="Google Shape;211;p7"/>
          <p:cNvGrpSpPr/>
          <p:nvPr/>
        </p:nvGrpSpPr>
        <p:grpSpPr>
          <a:xfrm rot="4500000">
            <a:off x="-3856618" y="2029540"/>
            <a:ext cx="7225681" cy="5256054"/>
            <a:chOff x="-1976647" y="4280237"/>
            <a:chExt cx="7225681" cy="5256054"/>
          </a:xfrm>
        </p:grpSpPr>
        <p:pic>
          <p:nvPicPr>
            <p:cNvPr id="212" name="Google Shape;212;p7"/>
            <p:cNvPicPr preferRelativeResize="0"/>
            <p:nvPr/>
          </p:nvPicPr>
          <p:blipFill rotWithShape="1">
            <a:blip r:embed="rId6">
              <a:alphaModFix/>
            </a:blip>
            <a:srcRect b="0" l="0" r="0" t="0"/>
            <a:stretch/>
          </p:blipFill>
          <p:spPr>
            <a:xfrm rot="1625543">
              <a:off x="-1399174" y="5026715"/>
              <a:ext cx="3340894" cy="3340894"/>
            </a:xfrm>
            <a:prstGeom prst="rect">
              <a:avLst/>
            </a:prstGeom>
            <a:noFill/>
            <a:ln>
              <a:noFill/>
            </a:ln>
          </p:spPr>
        </p:pic>
        <p:pic>
          <p:nvPicPr>
            <p:cNvPr id="213" name="Google Shape;213;p7"/>
            <p:cNvPicPr preferRelativeResize="0"/>
            <p:nvPr/>
          </p:nvPicPr>
          <p:blipFill rotWithShape="1">
            <a:blip r:embed="rId7">
              <a:alphaModFix/>
            </a:blip>
            <a:srcRect b="0" l="0" r="0" t="0"/>
            <a:stretch/>
          </p:blipFill>
          <p:spPr>
            <a:xfrm rot="2251251">
              <a:off x="681209" y="5072004"/>
              <a:ext cx="3847403" cy="3672521"/>
            </a:xfrm>
            <a:prstGeom prst="rect">
              <a:avLst/>
            </a:prstGeom>
            <a:noFill/>
            <a:ln>
              <a:noFill/>
            </a:ln>
          </p:spPr>
        </p:pic>
      </p:grpSp>
      <p:pic>
        <p:nvPicPr>
          <p:cNvPr id="214" name="Google Shape;214;p7"/>
          <p:cNvPicPr preferRelativeResize="0"/>
          <p:nvPr/>
        </p:nvPicPr>
        <p:blipFill rotWithShape="1">
          <a:blip r:embed="rId8">
            <a:alphaModFix/>
          </a:blip>
          <a:srcRect b="0" l="0" r="0" t="0"/>
          <a:stretch/>
        </p:blipFill>
        <p:spPr>
          <a:xfrm>
            <a:off x="9293723" y="250881"/>
            <a:ext cx="2974851" cy="482056"/>
          </a:xfrm>
          <a:prstGeom prst="rect">
            <a:avLst/>
          </a:prstGeom>
          <a:noFill/>
          <a:ln>
            <a:noFill/>
          </a:ln>
        </p:spPr>
      </p:pic>
      <p:sp>
        <p:nvSpPr>
          <p:cNvPr id="215" name="Google Shape;215;p7"/>
          <p:cNvSpPr/>
          <p:nvPr/>
        </p:nvSpPr>
        <p:spPr>
          <a:xfrm>
            <a:off x="9299790" y="6449076"/>
            <a:ext cx="263040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 Copyright by Digital Skola 2020</a:t>
            </a:r>
            <a:endParaRPr/>
          </a:p>
        </p:txBody>
      </p:sp>
      <p:sp>
        <p:nvSpPr>
          <p:cNvPr id="216" name="Google Shape;216;p7"/>
          <p:cNvSpPr txBox="1"/>
          <p:nvPr/>
        </p:nvSpPr>
        <p:spPr>
          <a:xfrm>
            <a:off x="1173695" y="1231206"/>
            <a:ext cx="775302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Programming Dalam Dunia Data Engineering</a:t>
            </a:r>
            <a:endParaRPr/>
          </a:p>
        </p:txBody>
      </p:sp>
      <p:pic>
        <p:nvPicPr>
          <p:cNvPr id="217" name="Google Shape;217;p7"/>
          <p:cNvPicPr preferRelativeResize="0"/>
          <p:nvPr/>
        </p:nvPicPr>
        <p:blipFill rotWithShape="1">
          <a:blip r:embed="rId9">
            <a:alphaModFix/>
          </a:blip>
          <a:srcRect b="0" l="0" r="0" t="0"/>
          <a:stretch/>
        </p:blipFill>
        <p:spPr>
          <a:xfrm>
            <a:off x="1833454" y="2333334"/>
            <a:ext cx="8394700" cy="2679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8"/>
          <p:cNvPicPr preferRelativeResize="0"/>
          <p:nvPr/>
        </p:nvPicPr>
        <p:blipFill rotWithShape="1">
          <a:blip r:embed="rId3">
            <a:alphaModFix/>
          </a:blip>
          <a:srcRect b="0" l="0" r="0" t="0"/>
          <a:stretch/>
        </p:blipFill>
        <p:spPr>
          <a:xfrm>
            <a:off x="8771816" y="6389220"/>
            <a:ext cx="4467225" cy="523189"/>
          </a:xfrm>
          <a:prstGeom prst="rect">
            <a:avLst/>
          </a:prstGeom>
          <a:noFill/>
          <a:ln>
            <a:noFill/>
          </a:ln>
        </p:spPr>
      </p:pic>
      <p:sp>
        <p:nvSpPr>
          <p:cNvPr id="224" name="Google Shape;224;p8"/>
          <p:cNvSpPr txBox="1"/>
          <p:nvPr/>
        </p:nvSpPr>
        <p:spPr>
          <a:xfrm>
            <a:off x="966220" y="713853"/>
            <a:ext cx="7805596" cy="1487587"/>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t/>
            </a:r>
            <a:endParaRPr b="1" sz="3600">
              <a:solidFill>
                <a:srgbClr val="16234A"/>
              </a:solidFill>
              <a:latin typeface="Montserrat"/>
              <a:ea typeface="Montserrat"/>
              <a:cs typeface="Montserrat"/>
              <a:sym typeface="Montserrat"/>
            </a:endParaRPr>
          </a:p>
        </p:txBody>
      </p:sp>
      <p:pic>
        <p:nvPicPr>
          <p:cNvPr id="225" name="Google Shape;225;p8"/>
          <p:cNvPicPr preferRelativeResize="0"/>
          <p:nvPr/>
        </p:nvPicPr>
        <p:blipFill rotWithShape="1">
          <a:blip r:embed="rId4">
            <a:alphaModFix/>
          </a:blip>
          <a:srcRect b="0" l="0" r="0" t="0"/>
          <a:stretch/>
        </p:blipFill>
        <p:spPr>
          <a:xfrm rot="5400000">
            <a:off x="271582" y="656540"/>
            <a:ext cx="641159" cy="641159"/>
          </a:xfrm>
          <a:prstGeom prst="rect">
            <a:avLst/>
          </a:prstGeom>
          <a:noFill/>
          <a:ln>
            <a:noFill/>
          </a:ln>
        </p:spPr>
      </p:pic>
      <p:pic>
        <p:nvPicPr>
          <p:cNvPr id="226" name="Google Shape;226;p8"/>
          <p:cNvPicPr preferRelativeResize="0"/>
          <p:nvPr/>
        </p:nvPicPr>
        <p:blipFill rotWithShape="1">
          <a:blip r:embed="rId5">
            <a:alphaModFix/>
          </a:blip>
          <a:srcRect b="0" l="0" r="0" t="0"/>
          <a:stretch/>
        </p:blipFill>
        <p:spPr>
          <a:xfrm>
            <a:off x="10587350" y="4483819"/>
            <a:ext cx="1713847" cy="1217735"/>
          </a:xfrm>
          <a:prstGeom prst="rect">
            <a:avLst/>
          </a:prstGeom>
          <a:noFill/>
          <a:ln>
            <a:noFill/>
          </a:ln>
        </p:spPr>
      </p:pic>
      <p:grpSp>
        <p:nvGrpSpPr>
          <p:cNvPr id="227" name="Google Shape;227;p8"/>
          <p:cNvGrpSpPr/>
          <p:nvPr/>
        </p:nvGrpSpPr>
        <p:grpSpPr>
          <a:xfrm rot="4500000">
            <a:off x="-3856618" y="2029540"/>
            <a:ext cx="7225681" cy="5256054"/>
            <a:chOff x="-1976647" y="4280237"/>
            <a:chExt cx="7225681" cy="5256054"/>
          </a:xfrm>
        </p:grpSpPr>
        <p:pic>
          <p:nvPicPr>
            <p:cNvPr id="228" name="Google Shape;228;p8"/>
            <p:cNvPicPr preferRelativeResize="0"/>
            <p:nvPr/>
          </p:nvPicPr>
          <p:blipFill rotWithShape="1">
            <a:blip r:embed="rId6">
              <a:alphaModFix/>
            </a:blip>
            <a:srcRect b="0" l="0" r="0" t="0"/>
            <a:stretch/>
          </p:blipFill>
          <p:spPr>
            <a:xfrm rot="1625543">
              <a:off x="-1399174" y="5026715"/>
              <a:ext cx="3340894" cy="3340894"/>
            </a:xfrm>
            <a:prstGeom prst="rect">
              <a:avLst/>
            </a:prstGeom>
            <a:noFill/>
            <a:ln>
              <a:noFill/>
            </a:ln>
          </p:spPr>
        </p:pic>
        <p:pic>
          <p:nvPicPr>
            <p:cNvPr id="229" name="Google Shape;229;p8"/>
            <p:cNvPicPr preferRelativeResize="0"/>
            <p:nvPr/>
          </p:nvPicPr>
          <p:blipFill rotWithShape="1">
            <a:blip r:embed="rId7">
              <a:alphaModFix/>
            </a:blip>
            <a:srcRect b="0" l="0" r="0" t="0"/>
            <a:stretch/>
          </p:blipFill>
          <p:spPr>
            <a:xfrm rot="2251251">
              <a:off x="681209" y="5072004"/>
              <a:ext cx="3847403" cy="3672521"/>
            </a:xfrm>
            <a:prstGeom prst="rect">
              <a:avLst/>
            </a:prstGeom>
            <a:noFill/>
            <a:ln>
              <a:noFill/>
            </a:ln>
          </p:spPr>
        </p:pic>
      </p:grpSp>
      <p:pic>
        <p:nvPicPr>
          <p:cNvPr id="230" name="Google Shape;230;p8"/>
          <p:cNvPicPr preferRelativeResize="0"/>
          <p:nvPr/>
        </p:nvPicPr>
        <p:blipFill rotWithShape="1">
          <a:blip r:embed="rId8">
            <a:alphaModFix/>
          </a:blip>
          <a:srcRect b="0" l="0" r="0" t="0"/>
          <a:stretch/>
        </p:blipFill>
        <p:spPr>
          <a:xfrm>
            <a:off x="9293723" y="250881"/>
            <a:ext cx="2974851" cy="482056"/>
          </a:xfrm>
          <a:prstGeom prst="rect">
            <a:avLst/>
          </a:prstGeom>
          <a:noFill/>
          <a:ln>
            <a:noFill/>
          </a:ln>
        </p:spPr>
      </p:pic>
      <p:sp>
        <p:nvSpPr>
          <p:cNvPr id="231" name="Google Shape;231;p8"/>
          <p:cNvSpPr/>
          <p:nvPr/>
        </p:nvSpPr>
        <p:spPr>
          <a:xfrm>
            <a:off x="9299790" y="6449076"/>
            <a:ext cx="263040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 Copyright by Digital Skola 2020</a:t>
            </a:r>
            <a:endParaRPr/>
          </a:p>
        </p:txBody>
      </p:sp>
      <p:sp>
        <p:nvSpPr>
          <p:cNvPr id="232" name="Google Shape;232;p8"/>
          <p:cNvSpPr txBox="1"/>
          <p:nvPr/>
        </p:nvSpPr>
        <p:spPr>
          <a:xfrm>
            <a:off x="1173695" y="732937"/>
            <a:ext cx="430855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Extract, Transform, Load</a:t>
            </a:r>
            <a:endParaRPr/>
          </a:p>
        </p:txBody>
      </p:sp>
      <p:pic>
        <p:nvPicPr>
          <p:cNvPr id="233" name="Google Shape;233;p8"/>
          <p:cNvPicPr preferRelativeResize="0"/>
          <p:nvPr/>
        </p:nvPicPr>
        <p:blipFill rotWithShape="1">
          <a:blip r:embed="rId9">
            <a:alphaModFix/>
          </a:blip>
          <a:srcRect b="0" l="0" r="0" t="0"/>
          <a:stretch/>
        </p:blipFill>
        <p:spPr>
          <a:xfrm>
            <a:off x="2489630" y="2408094"/>
            <a:ext cx="7059743" cy="329346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9"/>
          <p:cNvPicPr preferRelativeResize="0"/>
          <p:nvPr/>
        </p:nvPicPr>
        <p:blipFill rotWithShape="1">
          <a:blip r:embed="rId3">
            <a:alphaModFix/>
          </a:blip>
          <a:srcRect b="0" l="0" r="0" t="0"/>
          <a:stretch/>
        </p:blipFill>
        <p:spPr>
          <a:xfrm>
            <a:off x="8771816" y="6389220"/>
            <a:ext cx="4467225" cy="523189"/>
          </a:xfrm>
          <a:prstGeom prst="rect">
            <a:avLst/>
          </a:prstGeom>
          <a:noFill/>
          <a:ln>
            <a:noFill/>
          </a:ln>
        </p:spPr>
      </p:pic>
      <p:sp>
        <p:nvSpPr>
          <p:cNvPr id="240" name="Google Shape;240;p9"/>
          <p:cNvSpPr txBox="1"/>
          <p:nvPr/>
        </p:nvSpPr>
        <p:spPr>
          <a:xfrm>
            <a:off x="966220" y="713853"/>
            <a:ext cx="7805596" cy="1487587"/>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t/>
            </a:r>
            <a:endParaRPr b="1" sz="3600">
              <a:solidFill>
                <a:srgbClr val="16234A"/>
              </a:solidFill>
              <a:latin typeface="Montserrat"/>
              <a:ea typeface="Montserrat"/>
              <a:cs typeface="Montserrat"/>
              <a:sym typeface="Montserrat"/>
            </a:endParaRPr>
          </a:p>
        </p:txBody>
      </p:sp>
      <p:pic>
        <p:nvPicPr>
          <p:cNvPr id="241" name="Google Shape;241;p9"/>
          <p:cNvPicPr preferRelativeResize="0"/>
          <p:nvPr/>
        </p:nvPicPr>
        <p:blipFill rotWithShape="1">
          <a:blip r:embed="rId4">
            <a:alphaModFix/>
          </a:blip>
          <a:srcRect b="0" l="0" r="0" t="0"/>
          <a:stretch/>
        </p:blipFill>
        <p:spPr>
          <a:xfrm rot="5400000">
            <a:off x="271275" y="1231206"/>
            <a:ext cx="641159" cy="641159"/>
          </a:xfrm>
          <a:prstGeom prst="rect">
            <a:avLst/>
          </a:prstGeom>
          <a:noFill/>
          <a:ln>
            <a:noFill/>
          </a:ln>
        </p:spPr>
      </p:pic>
      <p:pic>
        <p:nvPicPr>
          <p:cNvPr id="242" name="Google Shape;242;p9"/>
          <p:cNvPicPr preferRelativeResize="0"/>
          <p:nvPr/>
        </p:nvPicPr>
        <p:blipFill rotWithShape="1">
          <a:blip r:embed="rId5">
            <a:alphaModFix/>
          </a:blip>
          <a:srcRect b="0" l="0" r="0" t="0"/>
          <a:stretch/>
        </p:blipFill>
        <p:spPr>
          <a:xfrm>
            <a:off x="10587350" y="4483819"/>
            <a:ext cx="1713847" cy="1217735"/>
          </a:xfrm>
          <a:prstGeom prst="rect">
            <a:avLst/>
          </a:prstGeom>
          <a:noFill/>
          <a:ln>
            <a:noFill/>
          </a:ln>
        </p:spPr>
      </p:pic>
      <p:grpSp>
        <p:nvGrpSpPr>
          <p:cNvPr id="243" name="Google Shape;243;p9"/>
          <p:cNvGrpSpPr/>
          <p:nvPr/>
        </p:nvGrpSpPr>
        <p:grpSpPr>
          <a:xfrm rot="4500000">
            <a:off x="-3856618" y="2029540"/>
            <a:ext cx="7225681" cy="5256054"/>
            <a:chOff x="-1976647" y="4280237"/>
            <a:chExt cx="7225681" cy="5256054"/>
          </a:xfrm>
        </p:grpSpPr>
        <p:pic>
          <p:nvPicPr>
            <p:cNvPr id="244" name="Google Shape;244;p9"/>
            <p:cNvPicPr preferRelativeResize="0"/>
            <p:nvPr/>
          </p:nvPicPr>
          <p:blipFill rotWithShape="1">
            <a:blip r:embed="rId6">
              <a:alphaModFix/>
            </a:blip>
            <a:srcRect b="0" l="0" r="0" t="0"/>
            <a:stretch/>
          </p:blipFill>
          <p:spPr>
            <a:xfrm rot="1625543">
              <a:off x="-1399174" y="5026715"/>
              <a:ext cx="3340894" cy="3340894"/>
            </a:xfrm>
            <a:prstGeom prst="rect">
              <a:avLst/>
            </a:prstGeom>
            <a:noFill/>
            <a:ln>
              <a:noFill/>
            </a:ln>
          </p:spPr>
        </p:pic>
        <p:pic>
          <p:nvPicPr>
            <p:cNvPr id="245" name="Google Shape;245;p9"/>
            <p:cNvPicPr preferRelativeResize="0"/>
            <p:nvPr/>
          </p:nvPicPr>
          <p:blipFill rotWithShape="1">
            <a:blip r:embed="rId7">
              <a:alphaModFix/>
            </a:blip>
            <a:srcRect b="0" l="0" r="0" t="0"/>
            <a:stretch/>
          </p:blipFill>
          <p:spPr>
            <a:xfrm rot="2251251">
              <a:off x="681209" y="5072004"/>
              <a:ext cx="3847403" cy="3672521"/>
            </a:xfrm>
            <a:prstGeom prst="rect">
              <a:avLst/>
            </a:prstGeom>
            <a:noFill/>
            <a:ln>
              <a:noFill/>
            </a:ln>
          </p:spPr>
        </p:pic>
      </p:grpSp>
      <p:pic>
        <p:nvPicPr>
          <p:cNvPr id="246" name="Google Shape;246;p9"/>
          <p:cNvPicPr preferRelativeResize="0"/>
          <p:nvPr/>
        </p:nvPicPr>
        <p:blipFill rotWithShape="1">
          <a:blip r:embed="rId8">
            <a:alphaModFix/>
          </a:blip>
          <a:srcRect b="0" l="0" r="0" t="0"/>
          <a:stretch/>
        </p:blipFill>
        <p:spPr>
          <a:xfrm>
            <a:off x="9293723" y="250881"/>
            <a:ext cx="2974851" cy="482056"/>
          </a:xfrm>
          <a:prstGeom prst="rect">
            <a:avLst/>
          </a:prstGeom>
          <a:noFill/>
          <a:ln>
            <a:noFill/>
          </a:ln>
        </p:spPr>
      </p:pic>
      <p:sp>
        <p:nvSpPr>
          <p:cNvPr id="247" name="Google Shape;247;p9"/>
          <p:cNvSpPr/>
          <p:nvPr/>
        </p:nvSpPr>
        <p:spPr>
          <a:xfrm>
            <a:off x="9299790" y="6449076"/>
            <a:ext cx="263040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 Copyright by Digital Skola 2020</a:t>
            </a:r>
            <a:endParaRPr/>
          </a:p>
        </p:txBody>
      </p:sp>
      <p:sp>
        <p:nvSpPr>
          <p:cNvPr id="248" name="Google Shape;248;p9"/>
          <p:cNvSpPr txBox="1"/>
          <p:nvPr/>
        </p:nvSpPr>
        <p:spPr>
          <a:xfrm>
            <a:off x="1173695" y="1231206"/>
            <a:ext cx="702384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Contoh Programming untuk extract data</a:t>
            </a:r>
            <a:endParaRPr/>
          </a:p>
        </p:txBody>
      </p:sp>
      <p:sp>
        <p:nvSpPr>
          <p:cNvPr id="249" name="Google Shape;249;p9"/>
          <p:cNvSpPr txBox="1"/>
          <p:nvPr/>
        </p:nvSpPr>
        <p:spPr>
          <a:xfrm>
            <a:off x="1240444" y="2016774"/>
            <a:ext cx="34451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Melakukan pembacaan berkas CSV</a:t>
            </a:r>
            <a:endParaRPr/>
          </a:p>
        </p:txBody>
      </p:sp>
      <p:pic>
        <p:nvPicPr>
          <p:cNvPr id="250" name="Google Shape;250;p9"/>
          <p:cNvPicPr preferRelativeResize="0"/>
          <p:nvPr/>
        </p:nvPicPr>
        <p:blipFill rotWithShape="1">
          <a:blip r:embed="rId9">
            <a:alphaModFix/>
          </a:blip>
          <a:srcRect b="0" l="0" r="0" t="0"/>
          <a:stretch/>
        </p:blipFill>
        <p:spPr>
          <a:xfrm>
            <a:off x="1590187" y="2840911"/>
            <a:ext cx="8197622" cy="212325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2020-09-26T15:36:34Z</dcterms:created>
  <dc:creator>zico alaia</dc:creator>
</cp:coreProperties>
</file>